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04" r:id="rId4"/>
    <p:sldId id="305" r:id="rId5"/>
    <p:sldId id="306" r:id="rId6"/>
    <p:sldId id="308" r:id="rId7"/>
    <p:sldId id="309" r:id="rId8"/>
    <p:sldId id="311" r:id="rId9"/>
    <p:sldId id="31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99"/>
    <a:srgbClr val="003087"/>
    <a:srgbClr val="0072CE"/>
    <a:srgbClr val="FFB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3" autoAdjust="0"/>
    <p:restoredTop sz="86481" autoAdjust="0"/>
  </p:normalViewPr>
  <p:slideViewPr>
    <p:cSldViewPr snapToGrid="0">
      <p:cViewPr varScale="1">
        <p:scale>
          <a:sx n="52" d="100"/>
          <a:sy n="52" d="100"/>
        </p:scale>
        <p:origin x="84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9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BCD4-A20D-436B-ABEF-4319CD262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A17AE-910A-4336-92FC-5A0B5462B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7ABE9-5BE2-4BA3-8C3C-BE204373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5F9BE-0B3D-41AB-8E7E-F64E0E0EA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61496-2156-473B-A19D-FF08F5B6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8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046FA-DD28-4820-A26E-7D2D5D5A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D8EBD-EC45-4606-B337-BA3CA8D7C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80B59-03C1-49A7-9F01-93CF51A4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44E47-ABCC-4C35-B082-2E4FD62F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C1041-2A6B-4113-8D46-606EE7D0B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11682-D33F-4EE4-B847-09ABB27DB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DCDCE6-EE82-45E3-B7DA-32B43E7E0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A61DC-1341-47F5-8AFA-01280ECD4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6CA7-0026-46F0-A350-579977EE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8CEEF-5EEE-432F-BCBC-111BC26C7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30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48EAD-6C91-4D76-811A-E81C4BD4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434C5-4624-4614-8477-A7A4EC3DB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B9436-0369-4448-87A1-ECE2A6226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EBB70-11AA-405A-86E7-0A3D47213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8E07A-E1A9-48C7-A9EA-6C89EE55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37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94C6-414D-40CE-9D0C-02436494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EDD78-19F4-4607-8049-257771D6F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75EE-FB3C-4C27-8AE1-8434395B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7357D-DBED-49D6-8F70-B7DEF8E6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10D3-123D-4A24-90D3-95253B1E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6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EA896-2702-4C9B-B3C1-09693BF1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76330-59C0-49C8-A19E-01D8E643D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61EAA-7850-4D39-8F08-2861F2D9C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67057-FCAC-4A7D-985E-BA631B3C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A0AC1-C592-4E5A-ACD8-0F6771CF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CD3EB-EBC3-490A-92E9-DB5BC1FB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8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ED93-2A40-4011-8C33-61131AEF3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D17C3-E542-4DC2-8A3E-8F6B31E6F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C3A34-98ED-4998-849B-392FF49D8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71460-4BE6-452C-92D1-8F23640A9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2494EA-EC98-4C79-BD9F-3A8297DE3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A896AE-0014-4FA1-A7E6-9F03CB044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E8D19F-7E71-4E09-8BC1-2495AB88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7E7C0A-D78F-4B47-89B7-55F91D16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0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809E3-5441-477E-9046-C58DBE9E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1EAEA-4815-4565-84A5-0391F7C2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81DBA-B555-4BAD-8196-1B9DFCEF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4B50C-876B-401A-8406-4CC2D97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51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8B8D0-9233-49A6-AC72-6D5435C1B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A7C328-094C-4255-AA87-DB862FAC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724EF-F2FB-40BA-8F6E-5B35AC9C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32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F4FD-81C1-4C27-A16D-0937ECE14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357FE-0F02-4977-9DB1-2F704F20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CAEC2-7B31-4C12-BAE4-18421AC9F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32240-74AF-4911-902A-F1B254BF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4465D-17D9-4FE2-A894-CDF2C349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17CF4-839D-4708-BACB-EBBB3B5B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0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B2199-A4C9-48AB-836C-14339901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32F0EE-A36B-4BA4-9BD0-58FD499DC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9F3E6-EDB3-4DE5-94F2-497E032E7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A80AF-5230-400C-8327-FBE4A48D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9A985-ECAF-44DD-9CB4-9211E41A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9A352-8A9B-4321-BA23-8DEBAA51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6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89804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439C-6EA4-406B-8053-EBC0AE0F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8A2E4-8341-414A-A70D-1E15B421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4F08B-A569-455D-A90E-1201FDDB2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D2365-45EF-45D1-A2A7-7A6E2D0C5CF8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FB56B-CDB9-4833-AA03-2BCA9C775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F9B61-5797-420F-9B6C-C1A0A5B96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19F9-44A3-47AF-AA4E-618913983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70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tw.nhs.uk/203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tw.nhs.uk/2030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ntw2030@cntw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52540FE-2F7F-416F-BF32-5B0FD8BAE581}"/>
              </a:ext>
            </a:extLst>
          </p:cNvPr>
          <p:cNvSpPr txBox="1"/>
          <p:nvPr/>
        </p:nvSpPr>
        <p:spPr>
          <a:xfrm>
            <a:off x="3730412" y="6271025"/>
            <a:ext cx="4460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Caring/Discovering/Growing/Together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88517B-ECD6-43F6-B139-F0B49ADD1CA0}"/>
              </a:ext>
            </a:extLst>
          </p:cNvPr>
          <p:cNvSpPr txBox="1"/>
          <p:nvPr/>
        </p:nvSpPr>
        <p:spPr>
          <a:xfrm>
            <a:off x="4141872" y="3565809"/>
            <a:ext cx="4460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Imagining our future, together</a:t>
            </a: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55431-E57A-4E9B-930B-8C90851F7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1457"/>
            <a:ext cx="9144000" cy="2387600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NHS Cumbria, Northumberland, Tyne and Wear NHS Foundation Trust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CNTW 2030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Imagining our future, together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www.cntw.nhs.uk/2030</a:t>
            </a:r>
            <a:b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91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07F351E-5F99-4851-AF95-C54E287FF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955800"/>
            <a:ext cx="9144000" cy="3315447"/>
          </a:xfrm>
        </p:spPr>
        <p:txBody>
          <a:bodyPr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 asked…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matters to you?</a:t>
            </a: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must we protect?</a:t>
            </a: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would make the biggest difference to you?</a:t>
            </a: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How would you like us to work together?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Now we’d like to check that we heard what you said correctly.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B4BE2-5904-4842-98FC-BAAF774D4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610"/>
            <a:ext cx="9144000" cy="1531190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purpose of this session?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393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DB192C1-A571-4568-851B-95BC26AB4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153" y="735106"/>
            <a:ext cx="11833411" cy="6122894"/>
          </a:xfrm>
        </p:spPr>
        <p:txBody>
          <a:bodyPr>
            <a:noAutofit/>
          </a:bodyPr>
          <a:lstStyle/>
          <a:p>
            <a:pPr lvl="0" algn="l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Below are the ways we tried to make the live events as accessible as possible:</a:t>
            </a:r>
          </a:p>
          <a:p>
            <a:pPr marL="342900" lvl="0" indent="-342900" algn="l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have tried to write in plain English.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aimed to describe what was on screen within the presentation, rather than through separate audio description.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 aim to share this presentation after the event with a transcript and a screen reader version.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 captions could be shown during the meeting by going into the 3 dots (…) at the top of the screen.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evening event only: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British Sign Language interpreter was present.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interpreter’s video could be fixed on the screen by right clicking on their image and selecting ‘Pin’.  </a:t>
            </a:r>
          </a:p>
          <a:p>
            <a:pPr marL="357188" lvl="1" indent="-174625" algn="l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-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do not ‘spotlight’ the interpreter as this fixes their video on everybody’s screen not just yours.  </a:t>
            </a:r>
          </a:p>
          <a:p>
            <a:pPr marL="357188" lvl="1" indent="-174625" algn="l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-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 ‘pinned’ image may partially block your view of the presentation on screen.  </a:t>
            </a:r>
          </a:p>
          <a:p>
            <a:endParaRPr lang="en-GB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C205C-8AF9-4728-82A5-75E29E4B8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470212"/>
          </a:xfrm>
        </p:spPr>
        <p:txBody>
          <a:bodyPr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Accessibility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1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D6A0F6B-78ED-4956-9601-1060EC10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282" y="1344706"/>
            <a:ext cx="10811436" cy="460785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Now we’d like to check that we heard what you said correctly.</a:t>
            </a:r>
          </a:p>
          <a:p>
            <a:pPr algn="l">
              <a:lnSpc>
                <a:spcPct val="10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 have grouped your comments/feedback into four themes. </a:t>
            </a:r>
          </a:p>
          <a:p>
            <a:pPr algn="l">
              <a:lnSpc>
                <a:spcPct val="10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each theme there is a short video of staff and service users voicing some of the feedback.  This is accessible on the website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www.cntw.nhs.uk/2030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During the session, Chief Executive, James Duncan also had a conversation with Michelle Evans, a Project Support Officer in Trust Innovation Group.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D39970-EC88-4B58-BCED-98CD256F6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99"/>
            <a:ext cx="9144000" cy="1295401"/>
          </a:xfrm>
        </p:spPr>
        <p:txBody>
          <a:bodyPr>
            <a:normAutofit/>
          </a:bodyPr>
          <a:lstStyle/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happened in the sessions?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6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82D48-03AF-4EFE-B325-327D964B0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7111"/>
            <a:ext cx="10515600" cy="51908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Theme 1. Our Impact 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Feeling respected and accepted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Having choice and knowing what to expect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Being heard</a:t>
            </a:r>
          </a:p>
          <a:p>
            <a:pPr marL="342900" indent="-34290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Theme 2. Our Staff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Being equipped to do the job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manageable workload</a:t>
            </a:r>
          </a:p>
          <a:p>
            <a:pPr marL="342900" indent="-3429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Having freedom to learn from trying new things 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8226C5-BB43-4C52-9EE7-DF5E65EC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44"/>
            <a:ext cx="10515600" cy="620993"/>
          </a:xfrm>
        </p:spPr>
        <p:txBody>
          <a:bodyPr>
            <a:norm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Four Themes</a:t>
            </a:r>
          </a:p>
        </p:txBody>
      </p:sp>
    </p:spTree>
    <p:extLst>
      <p:ext uri="{BB962C8B-B14F-4D97-AF65-F5344CB8AC3E}">
        <p14:creationId xmlns:p14="http://schemas.microsoft.com/office/powerpoint/2010/main" val="222382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A63FC8-F361-4C20-8479-79B726718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5364" y="2042179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Theme 3. Our Role in the Wider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Joined-up services.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What we do best?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The needs of local communities</a:t>
            </a:r>
          </a:p>
          <a:p>
            <a:pPr algn="l"/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Theme 4. Our Principles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Accepting each other as human beings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Equality and fairness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Learning from each other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79BF62-B2E9-4658-92E4-14CE8DEB1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776" y="0"/>
            <a:ext cx="9144000" cy="1039906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Four Themes</a:t>
            </a:r>
          </a:p>
        </p:txBody>
      </p:sp>
    </p:spTree>
    <p:extLst>
      <p:ext uri="{BB962C8B-B14F-4D97-AF65-F5344CB8AC3E}">
        <p14:creationId xmlns:p14="http://schemas.microsoft.com/office/powerpoint/2010/main" val="190794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C7B7D7-8D4D-4D78-99D3-11FB63B8B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" y="1362634"/>
            <a:ext cx="11600330" cy="5088965"/>
          </a:xfrm>
        </p:spPr>
        <p:txBody>
          <a:bodyPr>
            <a:normAutofit fontScale="62500" lnSpcReduction="20000"/>
          </a:bodyPr>
          <a:lstStyle/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Theme 1. Our Impact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to have a positive impact on people's wellbeing: 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to know what help is available and how easy it is to access.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to be understood, respected and heard.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to work together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carers to be valued.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Theme 2. Our Staff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staff to be able to do the best job they can: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have a passion for what we do.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to belong to a diverse team, to be safe, to learn and keep improving.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want training, a reasonable workload, flexibility, simpler systems and meaningful careers.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390F30-F32F-479F-A81B-979D72CFC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956235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some examples of what you said. This is what we heard.  Is that right?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525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C7B7D7-8D4D-4D78-99D3-11FB63B8B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518" y="1362635"/>
            <a:ext cx="10291482" cy="1655762"/>
          </a:xfrm>
        </p:spPr>
        <p:txBody>
          <a:bodyPr>
            <a:normAutofit fontScale="25000" lnSpcReduction="20000"/>
          </a:bodyPr>
          <a:lstStyle/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Theme 3. Our Role in the Wider System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work together to meet the needs of people and communities: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work flexibly to meet the specific needs of local communities.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understand how we can support the overall system.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join-up with other organisations.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Theme 4. Our Principles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Some shared principles are emerging: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be kind and fair with each other.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work together.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feel accepted.</a:t>
            </a:r>
          </a:p>
          <a:p>
            <a:pPr marL="990600" algn="l">
              <a:tabLst>
                <a:tab pos="5108575" algn="l"/>
                <a:tab pos="5287963" algn="l"/>
              </a:tabLst>
            </a:pP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We want to learn.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390F30-F32F-479F-A81B-979D72CFC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956235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are some examples of what you said. This is what we heard.  Is that right?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8885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81AAE5A-78E9-46C5-87F1-CBA8DE12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765" y="1773238"/>
            <a:ext cx="10076329" cy="3354574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comments are helping us to develop some principles to guide us in the future.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something important has been missed, please let us know by emailing: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cntw2030@cntw.nhs.uk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Thank you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CADCF2-1E76-45AD-834C-1D48715D7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7082" y="620339"/>
            <a:ext cx="9144000" cy="831943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happens next?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7531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730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Office Theme</vt:lpstr>
      <vt:lpstr>NHS Cumbria, Northumberland, Tyne and Wear NHS Foundation Trust  CNTW 2030 Imagining our future, together www.cntw.nhs.uk/2030 </vt:lpstr>
      <vt:lpstr>What is the purpose of this session? </vt:lpstr>
      <vt:lpstr>Accessibility </vt:lpstr>
      <vt:lpstr>What happened in the sessions? </vt:lpstr>
      <vt:lpstr>The Four Themes</vt:lpstr>
      <vt:lpstr>The Four Themes</vt:lpstr>
      <vt:lpstr>Here are some examples of what you said. This is what we heard.  Is that right? </vt:lpstr>
      <vt:lpstr>Here are some examples of what you said. This is what we heard.  Is that right? </vt:lpstr>
      <vt:lpstr>What happens next?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Evans, Michelle (Trust Innovation Group)</dc:creator>
  <cp:lastModifiedBy>Evans, Michelle (Trust Innovation Group)</cp:lastModifiedBy>
  <cp:revision>3</cp:revision>
  <dcterms:modified xsi:type="dcterms:W3CDTF">2022-03-23T15:19:06Z</dcterms:modified>
</cp:coreProperties>
</file>