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3D569-37F8-4190-82E8-0315F76B05EB}" v="4" dt="2023-07-07T15:13:53.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2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ulkner, Sally" userId="20125f40-1c8b-4e4e-a1e6-d4181a9b4b2e" providerId="ADAL" clId="{4413D569-37F8-4190-82E8-0315F76B05EB}"/>
    <pc:docChg chg="undo custSel addSld delSld modSld">
      <pc:chgData name="Faulkner, Sally" userId="20125f40-1c8b-4e4e-a1e6-d4181a9b4b2e" providerId="ADAL" clId="{4413D569-37F8-4190-82E8-0315F76B05EB}" dt="2023-07-07T15:17:01.806" v="2758" actId="26606"/>
      <pc:docMkLst>
        <pc:docMk/>
      </pc:docMkLst>
      <pc:sldChg chg="del">
        <pc:chgData name="Faulkner, Sally" userId="20125f40-1c8b-4e4e-a1e6-d4181a9b4b2e" providerId="ADAL" clId="{4413D569-37F8-4190-82E8-0315F76B05EB}" dt="2023-07-07T15:15:50.869" v="2738" actId="2696"/>
        <pc:sldMkLst>
          <pc:docMk/>
          <pc:sldMk cId="325188604" sldId="256"/>
        </pc:sldMkLst>
      </pc:sldChg>
      <pc:sldChg chg="modSp del mod">
        <pc:chgData name="Faulkner, Sally" userId="20125f40-1c8b-4e4e-a1e6-d4181a9b4b2e" providerId="ADAL" clId="{4413D569-37F8-4190-82E8-0315F76B05EB}" dt="2023-07-07T15:16:07.198" v="2739" actId="2696"/>
        <pc:sldMkLst>
          <pc:docMk/>
          <pc:sldMk cId="23876584" sldId="257"/>
        </pc:sldMkLst>
        <pc:spChg chg="mod">
          <ac:chgData name="Faulkner, Sally" userId="20125f40-1c8b-4e4e-a1e6-d4181a9b4b2e" providerId="ADAL" clId="{4413D569-37F8-4190-82E8-0315F76B05EB}" dt="2023-07-07T14:40:45.166" v="47" actId="20577"/>
          <ac:spMkLst>
            <pc:docMk/>
            <pc:sldMk cId="23876584" sldId="257"/>
            <ac:spMk id="3" creationId="{F964F3AA-6D68-1BC8-0ED9-9D6EC82B9745}"/>
          </ac:spMkLst>
        </pc:spChg>
      </pc:sldChg>
      <pc:sldChg chg="addSp delSp modSp new mod setBg">
        <pc:chgData name="Faulkner, Sally" userId="20125f40-1c8b-4e4e-a1e6-d4181a9b4b2e" providerId="ADAL" clId="{4413D569-37F8-4190-82E8-0315F76B05EB}" dt="2023-07-07T15:17:01.806" v="2758" actId="26606"/>
        <pc:sldMkLst>
          <pc:docMk/>
          <pc:sldMk cId="1625906090" sldId="258"/>
        </pc:sldMkLst>
        <pc:spChg chg="mod">
          <ac:chgData name="Faulkner, Sally" userId="20125f40-1c8b-4e4e-a1e6-d4181a9b4b2e" providerId="ADAL" clId="{4413D569-37F8-4190-82E8-0315F76B05EB}" dt="2023-07-07T15:17:01.806" v="2758" actId="26606"/>
          <ac:spMkLst>
            <pc:docMk/>
            <pc:sldMk cId="1625906090" sldId="258"/>
            <ac:spMk id="2" creationId="{B605B176-7534-41AC-1544-ECA8CF050085}"/>
          </ac:spMkLst>
        </pc:spChg>
        <pc:spChg chg="add del mod">
          <ac:chgData name="Faulkner, Sally" userId="20125f40-1c8b-4e4e-a1e6-d4181a9b4b2e" providerId="ADAL" clId="{4413D569-37F8-4190-82E8-0315F76B05EB}" dt="2023-07-07T15:17:01.806" v="2758" actId="26606"/>
          <ac:spMkLst>
            <pc:docMk/>
            <pc:sldMk cId="1625906090" sldId="258"/>
            <ac:spMk id="3" creationId="{99ECD222-F292-6B41-243C-A7F1B2345D74}"/>
          </ac:spMkLst>
        </pc:spChg>
        <pc:spChg chg="add del">
          <ac:chgData name="Faulkner, Sally" userId="20125f40-1c8b-4e4e-a1e6-d4181a9b4b2e" providerId="ADAL" clId="{4413D569-37F8-4190-82E8-0315F76B05EB}" dt="2023-07-07T15:16:54.870" v="2749" actId="26606"/>
          <ac:spMkLst>
            <pc:docMk/>
            <pc:sldMk cId="1625906090" sldId="258"/>
            <ac:spMk id="8" creationId="{18873D23-2DCF-4B31-A009-95721C06E8E1}"/>
          </ac:spMkLst>
        </pc:spChg>
        <pc:spChg chg="add del">
          <ac:chgData name="Faulkner, Sally" userId="20125f40-1c8b-4e4e-a1e6-d4181a9b4b2e" providerId="ADAL" clId="{4413D569-37F8-4190-82E8-0315F76B05EB}" dt="2023-07-07T15:16:28.373" v="2741" actId="26606"/>
          <ac:spMkLst>
            <pc:docMk/>
            <pc:sldMk cId="1625906090" sldId="258"/>
            <ac:spMk id="9" creationId="{F944E337-3E5D-4A1F-A5A1-2057F25B8A7B}"/>
          </ac:spMkLst>
        </pc:spChg>
        <pc:spChg chg="add del">
          <ac:chgData name="Faulkner, Sally" userId="20125f40-1c8b-4e4e-a1e6-d4181a9b4b2e" providerId="ADAL" clId="{4413D569-37F8-4190-82E8-0315F76B05EB}" dt="2023-07-07T15:16:54.870" v="2749" actId="26606"/>
          <ac:spMkLst>
            <pc:docMk/>
            <pc:sldMk cId="1625906090" sldId="258"/>
            <ac:spMk id="10" creationId="{C13EF075-D4EF-4929-ADBC-91B27DA19955}"/>
          </ac:spMkLst>
        </pc:spChg>
        <pc:spChg chg="add del">
          <ac:chgData name="Faulkner, Sally" userId="20125f40-1c8b-4e4e-a1e6-d4181a9b4b2e" providerId="ADAL" clId="{4413D569-37F8-4190-82E8-0315F76B05EB}" dt="2023-07-07T15:16:28.373" v="2741" actId="26606"/>
          <ac:spMkLst>
            <pc:docMk/>
            <pc:sldMk cId="1625906090" sldId="258"/>
            <ac:spMk id="11" creationId="{4DA50D69-7CF7-4844-B844-A2B821C77F24}"/>
          </ac:spMkLst>
        </pc:spChg>
        <pc:spChg chg="add del">
          <ac:chgData name="Faulkner, Sally" userId="20125f40-1c8b-4e4e-a1e6-d4181a9b4b2e" providerId="ADAL" clId="{4413D569-37F8-4190-82E8-0315F76B05EB}" dt="2023-07-07T15:16:56.032" v="2751" actId="26606"/>
          <ac:spMkLst>
            <pc:docMk/>
            <pc:sldMk cId="1625906090" sldId="258"/>
            <ac:spMk id="18" creationId="{38FAA1A1-D861-433F-88FA-1E9D6FD31D11}"/>
          </ac:spMkLst>
        </pc:spChg>
        <pc:spChg chg="add del">
          <ac:chgData name="Faulkner, Sally" userId="20125f40-1c8b-4e4e-a1e6-d4181a9b4b2e" providerId="ADAL" clId="{4413D569-37F8-4190-82E8-0315F76B05EB}" dt="2023-07-07T15:16:54.870" v="2749" actId="26606"/>
          <ac:spMkLst>
            <pc:docMk/>
            <pc:sldMk cId="1625906090" sldId="258"/>
            <ac:spMk id="21" creationId="{99ECD222-F292-6B41-243C-A7F1B2345D74}"/>
          </ac:spMkLst>
        </pc:spChg>
        <pc:spChg chg="add del">
          <ac:chgData name="Faulkner, Sally" userId="20125f40-1c8b-4e4e-a1e6-d4181a9b4b2e" providerId="ADAL" clId="{4413D569-37F8-4190-82E8-0315F76B05EB}" dt="2023-07-07T15:16:56.032" v="2751" actId="26606"/>
          <ac:spMkLst>
            <pc:docMk/>
            <pc:sldMk cId="1625906090" sldId="258"/>
            <ac:spMk id="23" creationId="{09588DA8-065E-4F6F-8EFD-43104AB2E0CF}"/>
          </ac:spMkLst>
        </pc:spChg>
        <pc:spChg chg="add del">
          <ac:chgData name="Faulkner, Sally" userId="20125f40-1c8b-4e4e-a1e6-d4181a9b4b2e" providerId="ADAL" clId="{4413D569-37F8-4190-82E8-0315F76B05EB}" dt="2023-07-07T15:16:56.032" v="2751" actId="26606"/>
          <ac:spMkLst>
            <pc:docMk/>
            <pc:sldMk cId="1625906090" sldId="258"/>
            <ac:spMk id="24" creationId="{C4285719-470E-454C-AF62-8323075F1F5B}"/>
          </ac:spMkLst>
        </pc:spChg>
        <pc:spChg chg="add del">
          <ac:chgData name="Faulkner, Sally" userId="20125f40-1c8b-4e4e-a1e6-d4181a9b4b2e" providerId="ADAL" clId="{4413D569-37F8-4190-82E8-0315F76B05EB}" dt="2023-07-07T15:16:56.032" v="2751" actId="26606"/>
          <ac:spMkLst>
            <pc:docMk/>
            <pc:sldMk cId="1625906090" sldId="258"/>
            <ac:spMk id="25" creationId="{CD9FE4EF-C4D8-49A0-B2FF-81D8DB7D8A24}"/>
          </ac:spMkLst>
        </pc:spChg>
        <pc:spChg chg="add del">
          <ac:chgData name="Faulkner, Sally" userId="20125f40-1c8b-4e4e-a1e6-d4181a9b4b2e" providerId="ADAL" clId="{4413D569-37F8-4190-82E8-0315F76B05EB}" dt="2023-07-07T15:16:56.032" v="2751" actId="26606"/>
          <ac:spMkLst>
            <pc:docMk/>
            <pc:sldMk cId="1625906090" sldId="258"/>
            <ac:spMk id="26" creationId="{4300840D-0A0B-4512-BACA-B439D5B9C57C}"/>
          </ac:spMkLst>
        </pc:spChg>
        <pc:spChg chg="add del">
          <ac:chgData name="Faulkner, Sally" userId="20125f40-1c8b-4e4e-a1e6-d4181a9b4b2e" providerId="ADAL" clId="{4413D569-37F8-4190-82E8-0315F76B05EB}" dt="2023-07-07T15:16:56.032" v="2751" actId="26606"/>
          <ac:spMkLst>
            <pc:docMk/>
            <pc:sldMk cId="1625906090" sldId="258"/>
            <ac:spMk id="27" creationId="{D2B78728-A580-49A7-84F9-6EF6F583ADE0}"/>
          </ac:spMkLst>
        </pc:spChg>
        <pc:spChg chg="add del">
          <ac:chgData name="Faulkner, Sally" userId="20125f40-1c8b-4e4e-a1e6-d4181a9b4b2e" providerId="ADAL" clId="{4413D569-37F8-4190-82E8-0315F76B05EB}" dt="2023-07-07T15:16:56.032" v="2751" actId="26606"/>
          <ac:spMkLst>
            <pc:docMk/>
            <pc:sldMk cId="1625906090" sldId="258"/>
            <ac:spMk id="28" creationId="{8D71EDA1-87BF-4D5D-AB79-F346FD19278A}"/>
          </ac:spMkLst>
        </pc:spChg>
        <pc:spChg chg="add del">
          <ac:chgData name="Faulkner, Sally" userId="20125f40-1c8b-4e4e-a1e6-d4181a9b4b2e" providerId="ADAL" clId="{4413D569-37F8-4190-82E8-0315F76B05EB}" dt="2023-07-07T15:16:56.032" v="2751" actId="26606"/>
          <ac:spMkLst>
            <pc:docMk/>
            <pc:sldMk cId="1625906090" sldId="258"/>
            <ac:spMk id="29" creationId="{99ECD222-F292-6B41-243C-A7F1B2345D74}"/>
          </ac:spMkLst>
        </pc:spChg>
        <pc:spChg chg="add del">
          <ac:chgData name="Faulkner, Sally" userId="20125f40-1c8b-4e4e-a1e6-d4181a9b4b2e" providerId="ADAL" clId="{4413D569-37F8-4190-82E8-0315F76B05EB}" dt="2023-07-07T15:16:57.718" v="2753" actId="26606"/>
          <ac:spMkLst>
            <pc:docMk/>
            <pc:sldMk cId="1625906090" sldId="258"/>
            <ac:spMk id="31" creationId="{18873D23-2DCF-4B31-A009-95721C06E8E1}"/>
          </ac:spMkLst>
        </pc:spChg>
        <pc:spChg chg="add del">
          <ac:chgData name="Faulkner, Sally" userId="20125f40-1c8b-4e4e-a1e6-d4181a9b4b2e" providerId="ADAL" clId="{4413D569-37F8-4190-82E8-0315F76B05EB}" dt="2023-07-07T15:16:57.718" v="2753" actId="26606"/>
          <ac:spMkLst>
            <pc:docMk/>
            <pc:sldMk cId="1625906090" sldId="258"/>
            <ac:spMk id="32" creationId="{C13EF075-D4EF-4929-ADBC-91B27DA19955}"/>
          </ac:spMkLst>
        </pc:spChg>
        <pc:spChg chg="add del">
          <ac:chgData name="Faulkner, Sally" userId="20125f40-1c8b-4e4e-a1e6-d4181a9b4b2e" providerId="ADAL" clId="{4413D569-37F8-4190-82E8-0315F76B05EB}" dt="2023-07-07T15:16:57.718" v="2753" actId="26606"/>
          <ac:spMkLst>
            <pc:docMk/>
            <pc:sldMk cId="1625906090" sldId="258"/>
            <ac:spMk id="36" creationId="{99ECD222-F292-6B41-243C-A7F1B2345D74}"/>
          </ac:spMkLst>
        </pc:spChg>
        <pc:spChg chg="add del">
          <ac:chgData name="Faulkner, Sally" userId="20125f40-1c8b-4e4e-a1e6-d4181a9b4b2e" providerId="ADAL" clId="{4413D569-37F8-4190-82E8-0315F76B05EB}" dt="2023-07-07T15:17:00.363" v="2755" actId="26606"/>
          <ac:spMkLst>
            <pc:docMk/>
            <pc:sldMk cId="1625906090" sldId="258"/>
            <ac:spMk id="38" creationId="{907EF6B7-1338-4443-8C46-6A318D952DFD}"/>
          </ac:spMkLst>
        </pc:spChg>
        <pc:spChg chg="add del">
          <ac:chgData name="Faulkner, Sally" userId="20125f40-1c8b-4e4e-a1e6-d4181a9b4b2e" providerId="ADAL" clId="{4413D569-37F8-4190-82E8-0315F76B05EB}" dt="2023-07-07T15:17:00.363" v="2755" actId="26606"/>
          <ac:spMkLst>
            <pc:docMk/>
            <pc:sldMk cId="1625906090" sldId="258"/>
            <ac:spMk id="39" creationId="{DAAE4CDD-124C-4DCF-9584-B6033B545DD5}"/>
          </ac:spMkLst>
        </pc:spChg>
        <pc:spChg chg="add del">
          <ac:chgData name="Faulkner, Sally" userId="20125f40-1c8b-4e4e-a1e6-d4181a9b4b2e" providerId="ADAL" clId="{4413D569-37F8-4190-82E8-0315F76B05EB}" dt="2023-07-07T15:17:00.363" v="2755" actId="26606"/>
          <ac:spMkLst>
            <pc:docMk/>
            <pc:sldMk cId="1625906090" sldId="258"/>
            <ac:spMk id="40" creationId="{081E4A58-353D-44AE-B2FC-2A74E2E400F7}"/>
          </ac:spMkLst>
        </pc:spChg>
        <pc:spChg chg="add del">
          <ac:chgData name="Faulkner, Sally" userId="20125f40-1c8b-4e4e-a1e6-d4181a9b4b2e" providerId="ADAL" clId="{4413D569-37F8-4190-82E8-0315F76B05EB}" dt="2023-07-07T15:17:00.363" v="2755" actId="26606"/>
          <ac:spMkLst>
            <pc:docMk/>
            <pc:sldMk cId="1625906090" sldId="258"/>
            <ac:spMk id="41" creationId="{99ECD222-F292-6B41-243C-A7F1B2345D74}"/>
          </ac:spMkLst>
        </pc:spChg>
        <pc:spChg chg="add del">
          <ac:chgData name="Faulkner, Sally" userId="20125f40-1c8b-4e4e-a1e6-d4181a9b4b2e" providerId="ADAL" clId="{4413D569-37F8-4190-82E8-0315F76B05EB}" dt="2023-07-07T15:17:01.775" v="2757" actId="26606"/>
          <ac:spMkLst>
            <pc:docMk/>
            <pc:sldMk cId="1625906090" sldId="258"/>
            <ac:spMk id="43" creationId="{100EDD19-6802-4EC3-95CE-CFFAB042CFD6}"/>
          </ac:spMkLst>
        </pc:spChg>
        <pc:spChg chg="add del">
          <ac:chgData name="Faulkner, Sally" userId="20125f40-1c8b-4e4e-a1e6-d4181a9b4b2e" providerId="ADAL" clId="{4413D569-37F8-4190-82E8-0315F76B05EB}" dt="2023-07-07T15:17:01.775" v="2757" actId="26606"/>
          <ac:spMkLst>
            <pc:docMk/>
            <pc:sldMk cId="1625906090" sldId="258"/>
            <ac:spMk id="44" creationId="{DB17E863-922E-4C26-BD64-E8FD41D28661}"/>
          </ac:spMkLst>
        </pc:spChg>
        <pc:spChg chg="add del">
          <ac:chgData name="Faulkner, Sally" userId="20125f40-1c8b-4e4e-a1e6-d4181a9b4b2e" providerId="ADAL" clId="{4413D569-37F8-4190-82E8-0315F76B05EB}" dt="2023-07-07T15:17:01.775" v="2757" actId="26606"/>
          <ac:spMkLst>
            <pc:docMk/>
            <pc:sldMk cId="1625906090" sldId="258"/>
            <ac:spMk id="45" creationId="{99ECD222-F292-6B41-243C-A7F1B2345D74}"/>
          </ac:spMkLst>
        </pc:spChg>
        <pc:spChg chg="add">
          <ac:chgData name="Faulkner, Sally" userId="20125f40-1c8b-4e4e-a1e6-d4181a9b4b2e" providerId="ADAL" clId="{4413D569-37F8-4190-82E8-0315F76B05EB}" dt="2023-07-07T15:17:01.806" v="2758" actId="26606"/>
          <ac:spMkLst>
            <pc:docMk/>
            <pc:sldMk cId="1625906090" sldId="258"/>
            <ac:spMk id="47" creationId="{F944E337-3E5D-4A1F-A5A1-2057F25B8A7B}"/>
          </ac:spMkLst>
        </pc:spChg>
        <pc:spChg chg="add">
          <ac:chgData name="Faulkner, Sally" userId="20125f40-1c8b-4e4e-a1e6-d4181a9b4b2e" providerId="ADAL" clId="{4413D569-37F8-4190-82E8-0315F76B05EB}" dt="2023-07-07T15:17:01.806" v="2758" actId="26606"/>
          <ac:spMkLst>
            <pc:docMk/>
            <pc:sldMk cId="1625906090" sldId="258"/>
            <ac:spMk id="48" creationId="{4DA50D69-7CF7-4844-B844-A2B821C77F24}"/>
          </ac:spMkLst>
        </pc:spChg>
        <pc:spChg chg="add">
          <ac:chgData name="Faulkner, Sally" userId="20125f40-1c8b-4e4e-a1e6-d4181a9b4b2e" providerId="ADAL" clId="{4413D569-37F8-4190-82E8-0315F76B05EB}" dt="2023-07-07T15:17:01.806" v="2758" actId="26606"/>
          <ac:spMkLst>
            <pc:docMk/>
            <pc:sldMk cId="1625906090" sldId="258"/>
            <ac:spMk id="50" creationId="{99ECD222-F292-6B41-243C-A7F1B2345D74}"/>
          </ac:spMkLst>
        </pc:spChg>
        <pc:grpChg chg="add del">
          <ac:chgData name="Faulkner, Sally" userId="20125f40-1c8b-4e4e-a1e6-d4181a9b4b2e" providerId="ADAL" clId="{4413D569-37F8-4190-82E8-0315F76B05EB}" dt="2023-07-07T15:16:54.870" v="2749" actId="26606"/>
          <ac:grpSpMkLst>
            <pc:docMk/>
            <pc:sldMk cId="1625906090" sldId="258"/>
            <ac:grpSpMk id="12" creationId="{DAA26DFA-AAB2-4973-9C17-16D587C7B198}"/>
          </ac:grpSpMkLst>
        </pc:grpChg>
        <pc:grpChg chg="add del">
          <ac:chgData name="Faulkner, Sally" userId="20125f40-1c8b-4e4e-a1e6-d4181a9b4b2e" providerId="ADAL" clId="{4413D569-37F8-4190-82E8-0315F76B05EB}" dt="2023-07-07T15:16:57.718" v="2753" actId="26606"/>
          <ac:grpSpMkLst>
            <pc:docMk/>
            <pc:sldMk cId="1625906090" sldId="258"/>
            <ac:grpSpMk id="33" creationId="{DAA26DFA-AAB2-4973-9C17-16D587C7B198}"/>
          </ac:grpSpMkLst>
        </pc:grpChg>
        <pc:graphicFrameChg chg="add del">
          <ac:chgData name="Faulkner, Sally" userId="20125f40-1c8b-4e4e-a1e6-d4181a9b4b2e" providerId="ADAL" clId="{4413D569-37F8-4190-82E8-0315F76B05EB}" dt="2023-07-07T15:16:39.631" v="2743" actId="26606"/>
          <ac:graphicFrameMkLst>
            <pc:docMk/>
            <pc:sldMk cId="1625906090" sldId="258"/>
            <ac:graphicFrameMk id="13" creationId="{C2B04AB7-C5A7-FA38-8E14-25F46E3A1F86}"/>
          </ac:graphicFrameMkLst>
        </pc:graphicFrameChg>
        <pc:graphicFrameChg chg="add del">
          <ac:chgData name="Faulkner, Sally" userId="20125f40-1c8b-4e4e-a1e6-d4181a9b4b2e" providerId="ADAL" clId="{4413D569-37F8-4190-82E8-0315F76B05EB}" dt="2023-07-07T15:16:41.981" v="2745" actId="26606"/>
          <ac:graphicFrameMkLst>
            <pc:docMk/>
            <pc:sldMk cId="1625906090" sldId="258"/>
            <ac:graphicFrameMk id="15" creationId="{764817BB-9612-CA56-059B-B844C3DC819A}"/>
          </ac:graphicFrameMkLst>
        </pc:graphicFrameChg>
        <pc:graphicFrameChg chg="add del">
          <ac:chgData name="Faulkner, Sally" userId="20125f40-1c8b-4e4e-a1e6-d4181a9b4b2e" providerId="ADAL" clId="{4413D569-37F8-4190-82E8-0315F76B05EB}" dt="2023-07-07T15:16:51.406" v="2747" actId="26606"/>
          <ac:graphicFrameMkLst>
            <pc:docMk/>
            <pc:sldMk cId="1625906090" sldId="258"/>
            <ac:graphicFrameMk id="17" creationId="{2B877A9B-05D2-AFFD-CD05-1DFA8DA439DD}"/>
          </ac:graphicFrameMkLst>
        </pc:graphicFrameChg>
        <pc:picChg chg="add del">
          <ac:chgData name="Faulkner, Sally" userId="20125f40-1c8b-4e4e-a1e6-d4181a9b4b2e" providerId="ADAL" clId="{4413D569-37F8-4190-82E8-0315F76B05EB}" dt="2023-07-07T15:16:28.373" v="2741" actId="26606"/>
          <ac:picMkLst>
            <pc:docMk/>
            <pc:sldMk cId="1625906090" sldId="258"/>
            <ac:picMk id="5" creationId="{9694B14D-6FE0-40FA-97AA-F0E8FCB1D18B}"/>
          </ac:picMkLst>
        </pc:picChg>
        <pc:picChg chg="add">
          <ac:chgData name="Faulkner, Sally" userId="20125f40-1c8b-4e4e-a1e6-d4181a9b4b2e" providerId="ADAL" clId="{4413D569-37F8-4190-82E8-0315F76B05EB}" dt="2023-07-07T15:17:01.806" v="2758" actId="26606"/>
          <ac:picMkLst>
            <pc:docMk/>
            <pc:sldMk cId="1625906090" sldId="258"/>
            <ac:picMk id="49" creationId="{9694B14D-6FE0-40FA-97AA-F0E8FCB1D18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4653-4C27-DFB3-1D4A-E689D1A973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7B94A7-5B96-4035-54AC-A6DFA10701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1570D2-74D2-D7B4-4DDF-B23FECDA50A7}"/>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B58F30CF-045E-6554-11A3-C2E234DB6A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A279E5-1EAD-3409-5A94-945BF86B1AA8}"/>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385092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D09A-2940-4B44-7598-458F4042D55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424593-00C7-04D9-0EE9-07EB4E403C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DBB376-E945-DEAF-213C-9D8F238AC0AB}"/>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CD143C90-1C6D-4485-30DE-00C21BA2E9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94CC21-4104-D25B-F766-60E8A80D7AC0}"/>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22492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7B50C8-8BFE-EFC4-1063-B5513C3F4C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BF106B-E0FE-DD4A-2748-C8E2483E68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EDADFB-1A79-04AD-CD25-2A61A05A6747}"/>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AFA03497-3690-A860-09A1-DA15FDAF9D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A440D0-11DB-E5A6-1628-9660F38E725D}"/>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275139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E8937-FF95-ECF4-47FF-3B7233F05B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F6E3C2-0D21-BC6D-C97C-DE9A4425C6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AA353C-23B1-3D07-CE7B-3B0B4043DA2E}"/>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CDBB35BD-2F0F-4AC2-BE65-67057DA147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8067FC-960E-686A-CF57-7003FE69B3EE}"/>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96818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ED84-C8C0-2390-7C31-69E4B7D0E0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D4A899-0F5D-5E91-495D-0A2FCFB8F6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6706D6-9FCD-A741-456E-8314BE3BFA5A}"/>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1DDCF663-3CBB-8798-796D-75BD0F61B2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7800B2-F999-3E92-C86F-2521DAAB0E8C}"/>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91249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E78FF-6E7E-C908-C558-9CB3436360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E9C03D-2164-2021-7FEE-C9D320C906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238D34-4833-28D6-D8CA-834CD42629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4134BB-70C4-8AE7-E378-A28043D134D6}"/>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6" name="Footer Placeholder 5">
            <a:extLst>
              <a:ext uri="{FF2B5EF4-FFF2-40B4-BE49-F238E27FC236}">
                <a16:creationId xmlns:a16="http://schemas.microsoft.com/office/drawing/2014/main" id="{13AC7048-B0A0-6363-B160-3F0431187E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AD8067-CD57-42CB-55EB-3870E37CBEEB}"/>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337914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2A4C-737A-6AAB-30BF-620AD7246D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A5BE35-3E3F-0276-F44E-F3E5118888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1E5113-D75C-4611-1AF3-DC4E36C8BB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EFEEBD-E5B9-29A1-AF02-939B6C31E2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D50A2F-B75E-8274-2B41-358B7F0138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EC6498E-79AE-AA7C-E154-C7A750319D2F}"/>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8" name="Footer Placeholder 7">
            <a:extLst>
              <a:ext uri="{FF2B5EF4-FFF2-40B4-BE49-F238E27FC236}">
                <a16:creationId xmlns:a16="http://schemas.microsoft.com/office/drawing/2014/main" id="{738B1730-5A3F-2D57-F6D7-9E8D8A565CF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EE4AEC-3962-7F19-B978-400A57FD5F4B}"/>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272101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85CE9-20E8-F31D-CA92-5861D82BC1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0F6CF8D-DB11-0032-4487-97BC475D2BD8}"/>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4" name="Footer Placeholder 3">
            <a:extLst>
              <a:ext uri="{FF2B5EF4-FFF2-40B4-BE49-F238E27FC236}">
                <a16:creationId xmlns:a16="http://schemas.microsoft.com/office/drawing/2014/main" id="{14798E12-CE5D-7EFB-95DF-0BF5037866F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F471F5-A484-1051-1321-BBE2C8402CE6}"/>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371883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F0EE51-4725-E1A3-C07B-9221DDD59C77}"/>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3" name="Footer Placeholder 2">
            <a:extLst>
              <a:ext uri="{FF2B5EF4-FFF2-40B4-BE49-F238E27FC236}">
                <a16:creationId xmlns:a16="http://schemas.microsoft.com/office/drawing/2014/main" id="{BC3B516C-91D5-24FF-8460-CA4B426C68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0FB992-05E7-EB02-1570-55B5DFD8411F}"/>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309093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A52E6-900C-10CF-65FF-301E748AC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98B961-185F-D972-C09E-D69CF6B5D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8D652C-C3B6-E3EC-9AC3-471CCD093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88739-1807-3E80-1943-45477D9D5C34}"/>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6" name="Footer Placeholder 5">
            <a:extLst>
              <a:ext uri="{FF2B5EF4-FFF2-40B4-BE49-F238E27FC236}">
                <a16:creationId xmlns:a16="http://schemas.microsoft.com/office/drawing/2014/main" id="{AE64A565-D81D-D309-DD6F-1E923611DF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DFFB90-18B7-DA36-E692-F0828F72AC65}"/>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225245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96811-DFBA-9D9F-B7E9-3FED3F5344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BDFBC0-6B1B-5384-922C-187F870DD6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3F5BAB-6B4F-10A2-7D25-D80EF550B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B74BF3-6D8A-2CA6-D026-638B861B7D44}"/>
              </a:ext>
            </a:extLst>
          </p:cNvPr>
          <p:cNvSpPr>
            <a:spLocks noGrp="1"/>
          </p:cNvSpPr>
          <p:nvPr>
            <p:ph type="dt" sz="half" idx="10"/>
          </p:nvPr>
        </p:nvSpPr>
        <p:spPr/>
        <p:txBody>
          <a:bodyPr/>
          <a:lstStyle/>
          <a:p>
            <a:fld id="{7CE8D830-337D-4DBA-938A-3472FD8E94AF}" type="datetimeFigureOut">
              <a:rPr lang="en-GB" smtClean="0"/>
              <a:t>07/07/2023</a:t>
            </a:fld>
            <a:endParaRPr lang="en-GB"/>
          </a:p>
        </p:txBody>
      </p:sp>
      <p:sp>
        <p:nvSpPr>
          <p:cNvPr id="6" name="Footer Placeholder 5">
            <a:extLst>
              <a:ext uri="{FF2B5EF4-FFF2-40B4-BE49-F238E27FC236}">
                <a16:creationId xmlns:a16="http://schemas.microsoft.com/office/drawing/2014/main" id="{1DA7885C-D7AE-8330-BB61-D8FC008EDE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C1D297-F560-2D41-FCBC-D19B84F50EF9}"/>
              </a:ext>
            </a:extLst>
          </p:cNvPr>
          <p:cNvSpPr>
            <a:spLocks noGrp="1"/>
          </p:cNvSpPr>
          <p:nvPr>
            <p:ph type="sldNum" sz="quarter" idx="12"/>
          </p:nvPr>
        </p:nvSpPr>
        <p:spPr/>
        <p:txBody>
          <a:bodyPr/>
          <a:lstStyle/>
          <a:p>
            <a:fld id="{CB8E8D9C-F09D-4525-B07B-5563E6159976}" type="slidenum">
              <a:rPr lang="en-GB" smtClean="0"/>
              <a:t>‹#›</a:t>
            </a:fld>
            <a:endParaRPr lang="en-GB"/>
          </a:p>
        </p:txBody>
      </p:sp>
    </p:spTree>
    <p:extLst>
      <p:ext uri="{BB962C8B-B14F-4D97-AF65-F5344CB8AC3E}">
        <p14:creationId xmlns:p14="http://schemas.microsoft.com/office/powerpoint/2010/main" val="348704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C0622E-C043-EF1F-7A8B-4AA1E70872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229E71-8272-ABD7-B48C-65C2992A57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A25B46-15D5-CCFB-9FE9-FA3498F6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8D830-337D-4DBA-938A-3472FD8E94AF}" type="datetimeFigureOut">
              <a:rPr lang="en-GB" smtClean="0"/>
              <a:t>07/07/2023</a:t>
            </a:fld>
            <a:endParaRPr lang="en-GB"/>
          </a:p>
        </p:txBody>
      </p:sp>
      <p:sp>
        <p:nvSpPr>
          <p:cNvPr id="5" name="Footer Placeholder 4">
            <a:extLst>
              <a:ext uri="{FF2B5EF4-FFF2-40B4-BE49-F238E27FC236}">
                <a16:creationId xmlns:a16="http://schemas.microsoft.com/office/drawing/2014/main" id="{B83AE0DF-9243-F835-8FF7-F2DF8A8585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D0B8C8-963D-9088-5D2A-046AB40AC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E8D9C-F09D-4525-B07B-5563E6159976}" type="slidenum">
              <a:rPr lang="en-GB" smtClean="0"/>
              <a:t>‹#›</a:t>
            </a:fld>
            <a:endParaRPr lang="en-GB"/>
          </a:p>
        </p:txBody>
      </p:sp>
    </p:spTree>
    <p:extLst>
      <p:ext uri="{BB962C8B-B14F-4D97-AF65-F5344CB8AC3E}">
        <p14:creationId xmlns:p14="http://schemas.microsoft.com/office/powerpoint/2010/main" val="152211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8">
            <a:extLst>
              <a:ext uri="{FF2B5EF4-FFF2-40B4-BE49-F238E27FC236}">
                <a16:creationId xmlns:a16="http://schemas.microsoft.com/office/drawing/2014/main" id="{F944E337-3E5D-4A1F-A5A1-2057F25B8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0">
            <a:extLst>
              <a:ext uri="{FF2B5EF4-FFF2-40B4-BE49-F238E27FC236}">
                <a16:creationId xmlns:a16="http://schemas.microsoft.com/office/drawing/2014/main" id="{4DA50D69-7CF7-4844-B844-A2B821C77F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854"/>
            <a:ext cx="12192000" cy="6865854"/>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05B176-7534-41AC-1544-ECA8CF050085}"/>
              </a:ext>
            </a:extLst>
          </p:cNvPr>
          <p:cNvSpPr>
            <a:spLocks noGrp="1"/>
          </p:cNvSpPr>
          <p:nvPr>
            <p:ph type="title"/>
          </p:nvPr>
        </p:nvSpPr>
        <p:spPr>
          <a:xfrm>
            <a:off x="4572001" y="601744"/>
            <a:ext cx="6781800" cy="1338696"/>
          </a:xfrm>
        </p:spPr>
        <p:txBody>
          <a:bodyPr>
            <a:normAutofit/>
          </a:bodyPr>
          <a:lstStyle/>
          <a:p>
            <a:r>
              <a:rPr lang="en-GB"/>
              <a:t>Five tips for building healthy habits</a:t>
            </a:r>
            <a:endParaRPr lang="en-GB" dirty="0"/>
          </a:p>
        </p:txBody>
      </p:sp>
      <p:pic>
        <p:nvPicPr>
          <p:cNvPr id="49" name="Picture 4" descr="A chopping board with spices on top">
            <a:extLst>
              <a:ext uri="{FF2B5EF4-FFF2-40B4-BE49-F238E27FC236}">
                <a16:creationId xmlns:a16="http://schemas.microsoft.com/office/drawing/2014/main" id="{9694B14D-6FE0-40FA-97AA-F0E8FCB1D18B}"/>
              </a:ext>
            </a:extLst>
          </p:cNvPr>
          <p:cNvPicPr>
            <a:picLocks noChangeAspect="1"/>
          </p:cNvPicPr>
          <p:nvPr/>
        </p:nvPicPr>
        <p:blipFill rotWithShape="1">
          <a:blip r:embed="rId2"/>
          <a:srcRect l="30935" r="29919"/>
          <a:stretch/>
        </p:blipFill>
        <p:spPr>
          <a:xfrm>
            <a:off x="20" y="10"/>
            <a:ext cx="3754739" cy="6857990"/>
          </a:xfrm>
          <a:custGeom>
            <a:avLst/>
            <a:gdLst/>
            <a:ahLst/>
            <a:cxnLst/>
            <a:rect l="l" t="t" r="r" b="b"/>
            <a:pathLst>
              <a:path w="3754759" h="6858000">
                <a:moveTo>
                  <a:pt x="0" y="0"/>
                </a:moveTo>
                <a:lnTo>
                  <a:pt x="3405358" y="0"/>
                </a:lnTo>
                <a:lnTo>
                  <a:pt x="3406298" y="5103"/>
                </a:lnTo>
                <a:cubicBezTo>
                  <a:pt x="3408705" y="9272"/>
                  <a:pt x="3410993" y="13534"/>
                  <a:pt x="3408744" y="22806"/>
                </a:cubicBezTo>
                <a:cubicBezTo>
                  <a:pt x="3398212" y="18869"/>
                  <a:pt x="3412504" y="58782"/>
                  <a:pt x="3403554" y="60481"/>
                </a:cubicBezTo>
                <a:cubicBezTo>
                  <a:pt x="3417198" y="75379"/>
                  <a:pt x="3401704" y="83956"/>
                  <a:pt x="3406685" y="104437"/>
                </a:cubicBezTo>
                <a:cubicBezTo>
                  <a:pt x="3412035" y="113935"/>
                  <a:pt x="3413215" y="120918"/>
                  <a:pt x="3408439" y="130745"/>
                </a:cubicBezTo>
                <a:cubicBezTo>
                  <a:pt x="3434362" y="174436"/>
                  <a:pt x="3410826" y="157826"/>
                  <a:pt x="3422002" y="199353"/>
                </a:cubicBezTo>
                <a:cubicBezTo>
                  <a:pt x="3433366" y="235046"/>
                  <a:pt x="3441595" y="275734"/>
                  <a:pt x="3466217" y="309590"/>
                </a:cubicBezTo>
                <a:cubicBezTo>
                  <a:pt x="3473022" y="315692"/>
                  <a:pt x="3476249" y="331335"/>
                  <a:pt x="3473425" y="344525"/>
                </a:cubicBezTo>
                <a:cubicBezTo>
                  <a:pt x="3472938" y="346792"/>
                  <a:pt x="3472286" y="348904"/>
                  <a:pt x="3471491" y="350788"/>
                </a:cubicBezTo>
                <a:cubicBezTo>
                  <a:pt x="3476473" y="380853"/>
                  <a:pt x="3497528" y="490678"/>
                  <a:pt x="3503314" y="524915"/>
                </a:cubicBezTo>
                <a:cubicBezTo>
                  <a:pt x="3495110" y="528110"/>
                  <a:pt x="3511009" y="544789"/>
                  <a:pt x="3506208" y="556205"/>
                </a:cubicBezTo>
                <a:cubicBezTo>
                  <a:pt x="3501906" y="564424"/>
                  <a:pt x="3505727" y="571402"/>
                  <a:pt x="3506503" y="579730"/>
                </a:cubicBezTo>
                <a:cubicBezTo>
                  <a:pt x="3503352" y="590904"/>
                  <a:pt x="3511763" y="626437"/>
                  <a:pt x="3516997" y="635552"/>
                </a:cubicBezTo>
                <a:cubicBezTo>
                  <a:pt x="3534688" y="657082"/>
                  <a:pt x="3524838" y="708447"/>
                  <a:pt x="3538464" y="726388"/>
                </a:cubicBezTo>
                <a:cubicBezTo>
                  <a:pt x="3540659" y="733032"/>
                  <a:pt x="3541735" y="739585"/>
                  <a:pt x="3542115" y="746049"/>
                </a:cubicBezTo>
                <a:lnTo>
                  <a:pt x="3541598" y="764218"/>
                </a:lnTo>
                <a:lnTo>
                  <a:pt x="3538294" y="769538"/>
                </a:lnTo>
                <a:lnTo>
                  <a:pt x="3539714" y="780556"/>
                </a:lnTo>
                <a:lnTo>
                  <a:pt x="3539328" y="783752"/>
                </a:lnTo>
                <a:cubicBezTo>
                  <a:pt x="3538575" y="789859"/>
                  <a:pt x="3537953" y="795880"/>
                  <a:pt x="3537882" y="801812"/>
                </a:cubicBezTo>
                <a:cubicBezTo>
                  <a:pt x="3555332" y="793164"/>
                  <a:pt x="3540143" y="850853"/>
                  <a:pt x="3553763" y="833773"/>
                </a:cubicBezTo>
                <a:cubicBezTo>
                  <a:pt x="3556400" y="864868"/>
                  <a:pt x="3568671" y="840452"/>
                  <a:pt x="3557696" y="878520"/>
                </a:cubicBezTo>
                <a:cubicBezTo>
                  <a:pt x="3574636" y="926170"/>
                  <a:pt x="3572932" y="1002669"/>
                  <a:pt x="3596902" y="1039468"/>
                </a:cubicBezTo>
                <a:cubicBezTo>
                  <a:pt x="3588227" y="1035176"/>
                  <a:pt x="3582669" y="1055878"/>
                  <a:pt x="3587550" y="1069793"/>
                </a:cubicBezTo>
                <a:cubicBezTo>
                  <a:pt x="3553603" y="1054905"/>
                  <a:pt x="3620138" y="1124159"/>
                  <a:pt x="3598129" y="1137690"/>
                </a:cubicBezTo>
                <a:cubicBezTo>
                  <a:pt x="3619154" y="1137277"/>
                  <a:pt x="3657845" y="1198819"/>
                  <a:pt x="3642072" y="1229443"/>
                </a:cubicBezTo>
                <a:cubicBezTo>
                  <a:pt x="3648492" y="1274612"/>
                  <a:pt x="3667414" y="1305895"/>
                  <a:pt x="3662799" y="1353804"/>
                </a:cubicBezTo>
                <a:cubicBezTo>
                  <a:pt x="3665680" y="1355144"/>
                  <a:pt x="3668149" y="1357448"/>
                  <a:pt x="3670319" y="1360420"/>
                </a:cubicBezTo>
                <a:lnTo>
                  <a:pt x="3675717" y="1370453"/>
                </a:lnTo>
                <a:lnTo>
                  <a:pt x="3675458" y="1372456"/>
                </a:lnTo>
                <a:cubicBezTo>
                  <a:pt x="3675775" y="1380261"/>
                  <a:pt x="3677154" y="1384198"/>
                  <a:pt x="3678998" y="1386422"/>
                </a:cubicBezTo>
                <a:lnTo>
                  <a:pt x="3681613" y="1387932"/>
                </a:lnTo>
                <a:lnTo>
                  <a:pt x="3684619" y="1397028"/>
                </a:lnTo>
                <a:lnTo>
                  <a:pt x="3692094" y="1413643"/>
                </a:lnTo>
                <a:lnTo>
                  <a:pt x="3692036" y="1417975"/>
                </a:lnTo>
                <a:lnTo>
                  <a:pt x="3701043" y="1444940"/>
                </a:lnTo>
                <a:lnTo>
                  <a:pt x="3700474" y="1445893"/>
                </a:lnTo>
                <a:cubicBezTo>
                  <a:pt x="3699407" y="1448641"/>
                  <a:pt x="3699006" y="1451835"/>
                  <a:pt x="3699990" y="1456030"/>
                </a:cubicBezTo>
                <a:cubicBezTo>
                  <a:pt x="3688343" y="1458099"/>
                  <a:pt x="3696713" y="1461887"/>
                  <a:pt x="3700642" y="1474079"/>
                </a:cubicBezTo>
                <a:cubicBezTo>
                  <a:pt x="3683431" y="1480016"/>
                  <a:pt x="3700716" y="1509516"/>
                  <a:pt x="3693587" y="1522890"/>
                </a:cubicBezTo>
                <a:cubicBezTo>
                  <a:pt x="3696861" y="1531716"/>
                  <a:pt x="3700010" y="1541157"/>
                  <a:pt x="3702900" y="1551068"/>
                </a:cubicBezTo>
                <a:lnTo>
                  <a:pt x="3708038" y="1631578"/>
                </a:lnTo>
                <a:lnTo>
                  <a:pt x="3698097" y="1716642"/>
                </a:lnTo>
                <a:cubicBezTo>
                  <a:pt x="3699314" y="1747867"/>
                  <a:pt x="3695412" y="1775147"/>
                  <a:pt x="3700384" y="1801382"/>
                </a:cubicBezTo>
                <a:cubicBezTo>
                  <a:pt x="3696845" y="1812311"/>
                  <a:pt x="3695699" y="1822504"/>
                  <a:pt x="3702257" y="1832013"/>
                </a:cubicBezTo>
                <a:cubicBezTo>
                  <a:pt x="3701651" y="1861238"/>
                  <a:pt x="3693313" y="1868713"/>
                  <a:pt x="3700986" y="1886838"/>
                </a:cubicBezTo>
                <a:cubicBezTo>
                  <a:pt x="3687741" y="1903887"/>
                  <a:pt x="3693148" y="1904594"/>
                  <a:pt x="3697545" y="1912087"/>
                </a:cubicBezTo>
                <a:lnTo>
                  <a:pt x="3697885" y="1913171"/>
                </a:lnTo>
                <a:lnTo>
                  <a:pt x="3695987" y="1915505"/>
                </a:lnTo>
                <a:lnTo>
                  <a:pt x="3695284" y="1920179"/>
                </a:lnTo>
                <a:lnTo>
                  <a:pt x="3696499" y="1932787"/>
                </a:lnTo>
                <a:lnTo>
                  <a:pt x="3697473" y="1937503"/>
                </a:lnTo>
                <a:cubicBezTo>
                  <a:pt x="3697953" y="1940760"/>
                  <a:pt x="3698023" y="1942937"/>
                  <a:pt x="3697799" y="1944457"/>
                </a:cubicBezTo>
                <a:lnTo>
                  <a:pt x="3697642" y="1944638"/>
                </a:lnTo>
                <a:lnTo>
                  <a:pt x="3698268" y="1951136"/>
                </a:lnTo>
                <a:cubicBezTo>
                  <a:pt x="3699704" y="1962083"/>
                  <a:pt x="3701457" y="1972719"/>
                  <a:pt x="3703418" y="1982828"/>
                </a:cubicBezTo>
                <a:cubicBezTo>
                  <a:pt x="3694620" y="1991887"/>
                  <a:pt x="3707345" y="2028973"/>
                  <a:pt x="3689767" y="2025705"/>
                </a:cubicBezTo>
                <a:cubicBezTo>
                  <a:pt x="3691896" y="2039367"/>
                  <a:pt x="3699517" y="2047321"/>
                  <a:pt x="3687894" y="2043252"/>
                </a:cubicBezTo>
                <a:cubicBezTo>
                  <a:pt x="3688268" y="2047766"/>
                  <a:pt x="3687435" y="2050599"/>
                  <a:pt x="3686015" y="2052668"/>
                </a:cubicBezTo>
                <a:lnTo>
                  <a:pt x="3685329" y="2053280"/>
                </a:lnTo>
                <a:lnTo>
                  <a:pt x="3690348" y="2083660"/>
                </a:lnTo>
                <a:lnTo>
                  <a:pt x="3689688" y="2087758"/>
                </a:lnTo>
                <a:lnTo>
                  <a:pt x="3694656" y="2107476"/>
                </a:lnTo>
                <a:lnTo>
                  <a:pt x="3696317" y="2117709"/>
                </a:lnTo>
                <a:lnTo>
                  <a:pt x="3698652" y="2120508"/>
                </a:lnTo>
                <a:cubicBezTo>
                  <a:pt x="3700138" y="2123582"/>
                  <a:pt x="3700933" y="2128051"/>
                  <a:pt x="3700157" y="2135655"/>
                </a:cubicBezTo>
                <a:lnTo>
                  <a:pt x="3699626" y="2137431"/>
                </a:lnTo>
                <a:lnTo>
                  <a:pt x="3703486" y="2149795"/>
                </a:lnTo>
                <a:cubicBezTo>
                  <a:pt x="3705184" y="2153754"/>
                  <a:pt x="3707268" y="2157232"/>
                  <a:pt x="3709885" y="2160002"/>
                </a:cubicBezTo>
                <a:cubicBezTo>
                  <a:pt x="3698737" y="2203287"/>
                  <a:pt x="3712805" y="2242927"/>
                  <a:pt x="3712777" y="2289319"/>
                </a:cubicBezTo>
                <a:cubicBezTo>
                  <a:pt x="3693169" y="2310331"/>
                  <a:pt x="3722276" y="2389074"/>
                  <a:pt x="3742794" y="2399589"/>
                </a:cubicBezTo>
                <a:cubicBezTo>
                  <a:pt x="3725319" y="2400703"/>
                  <a:pt x="3751962" y="2457534"/>
                  <a:pt x="3753311" y="2472464"/>
                </a:cubicBezTo>
                <a:cubicBezTo>
                  <a:pt x="3753760" y="2477441"/>
                  <a:pt x="3751399" y="2477762"/>
                  <a:pt x="3743656" y="2469811"/>
                </a:cubicBezTo>
                <a:cubicBezTo>
                  <a:pt x="3746474" y="2485608"/>
                  <a:pt x="3738186" y="2502460"/>
                  <a:pt x="3730339" y="2493869"/>
                </a:cubicBezTo>
                <a:cubicBezTo>
                  <a:pt x="3748556" y="2541387"/>
                  <a:pt x="3736267" y="2613433"/>
                  <a:pt x="3746134" y="2667651"/>
                </a:cubicBezTo>
                <a:cubicBezTo>
                  <a:pt x="3730160" y="2698252"/>
                  <a:pt x="3745496" y="2681337"/>
                  <a:pt x="3743743" y="2712354"/>
                </a:cubicBezTo>
                <a:cubicBezTo>
                  <a:pt x="3759373" y="2703131"/>
                  <a:pt x="3736572" y="2750256"/>
                  <a:pt x="3754759" y="2751060"/>
                </a:cubicBezTo>
                <a:cubicBezTo>
                  <a:pt x="3753864" y="2756679"/>
                  <a:pt x="3752424" y="2762098"/>
                  <a:pt x="3750841" y="2767527"/>
                </a:cubicBezTo>
                <a:lnTo>
                  <a:pt x="3750021" y="2770377"/>
                </a:lnTo>
                <a:lnTo>
                  <a:pt x="3749874" y="2781617"/>
                </a:lnTo>
                <a:lnTo>
                  <a:pt x="3745916" y="2784975"/>
                </a:lnTo>
                <a:lnTo>
                  <a:pt x="3742888" y="2802030"/>
                </a:lnTo>
                <a:cubicBezTo>
                  <a:pt x="3742360" y="2808388"/>
                  <a:pt x="3742498" y="2815196"/>
                  <a:pt x="3743710" y="2822667"/>
                </a:cubicBezTo>
                <a:cubicBezTo>
                  <a:pt x="3751787" y="2840797"/>
                  <a:pt x="3744398" y="2870002"/>
                  <a:pt x="3746201" y="2896003"/>
                </a:cubicBezTo>
                <a:lnTo>
                  <a:pt x="3749006" y="2907846"/>
                </a:lnTo>
                <a:lnTo>
                  <a:pt x="3747206" y="2947037"/>
                </a:lnTo>
                <a:cubicBezTo>
                  <a:pt x="3747030" y="2958176"/>
                  <a:pt x="3747214" y="2969719"/>
                  <a:pt x="3748070" y="2981841"/>
                </a:cubicBezTo>
                <a:lnTo>
                  <a:pt x="3750937" y="3004278"/>
                </a:lnTo>
                <a:lnTo>
                  <a:pt x="3749761" y="3010254"/>
                </a:lnTo>
                <a:cubicBezTo>
                  <a:pt x="3750425" y="3020530"/>
                  <a:pt x="3756245" y="3033889"/>
                  <a:pt x="3749923" y="3032983"/>
                </a:cubicBezTo>
                <a:lnTo>
                  <a:pt x="3752658" y="3044429"/>
                </a:lnTo>
                <a:lnTo>
                  <a:pt x="3748217" y="3056076"/>
                </a:lnTo>
                <a:cubicBezTo>
                  <a:pt x="3747117" y="3057381"/>
                  <a:pt x="3745928" y="3058381"/>
                  <a:pt x="3744691" y="3059042"/>
                </a:cubicBezTo>
                <a:lnTo>
                  <a:pt x="3747123" y="3075102"/>
                </a:lnTo>
                <a:lnTo>
                  <a:pt x="3744190" y="3088509"/>
                </a:lnTo>
                <a:lnTo>
                  <a:pt x="3747093" y="3099930"/>
                </a:lnTo>
                <a:lnTo>
                  <a:pt x="3746799" y="3104743"/>
                </a:lnTo>
                <a:lnTo>
                  <a:pt x="3745610" y="3116729"/>
                </a:lnTo>
                <a:cubicBezTo>
                  <a:pt x="3744666" y="3122891"/>
                  <a:pt x="3743503" y="3129792"/>
                  <a:pt x="3742676" y="3137453"/>
                </a:cubicBezTo>
                <a:lnTo>
                  <a:pt x="3742441" y="3143884"/>
                </a:lnTo>
                <a:lnTo>
                  <a:pt x="3737104" y="3158122"/>
                </a:lnTo>
                <a:cubicBezTo>
                  <a:pt x="3733050" y="3168490"/>
                  <a:pt x="3730374" y="3176626"/>
                  <a:pt x="3733275" y="3185367"/>
                </a:cubicBezTo>
                <a:cubicBezTo>
                  <a:pt x="3728135" y="3200760"/>
                  <a:pt x="3712176" y="3212117"/>
                  <a:pt x="3717639" y="3233769"/>
                </a:cubicBezTo>
                <a:cubicBezTo>
                  <a:pt x="3709851" y="3227497"/>
                  <a:pt x="3717920" y="3258095"/>
                  <a:pt x="3710433" y="3262123"/>
                </a:cubicBezTo>
                <a:cubicBezTo>
                  <a:pt x="3704342" y="3264110"/>
                  <a:pt x="3705370" y="3273856"/>
                  <a:pt x="3703458" y="3281408"/>
                </a:cubicBezTo>
                <a:cubicBezTo>
                  <a:pt x="3697412" y="3287020"/>
                  <a:pt x="3693483" y="3324746"/>
                  <a:pt x="3695027" y="3337739"/>
                </a:cubicBezTo>
                <a:cubicBezTo>
                  <a:pt x="3703095" y="3374177"/>
                  <a:pt x="3679154" y="3404974"/>
                  <a:pt x="3684951" y="3434139"/>
                </a:cubicBezTo>
                <a:cubicBezTo>
                  <a:pt x="3684732" y="3441861"/>
                  <a:pt x="3683615" y="3448308"/>
                  <a:pt x="3681946" y="3453928"/>
                </a:cubicBezTo>
                <a:lnTo>
                  <a:pt x="3675939" y="3468021"/>
                </a:lnTo>
                <a:cubicBezTo>
                  <a:pt x="3674480" y="3468264"/>
                  <a:pt x="3673022" y="3468506"/>
                  <a:pt x="3671563" y="3468748"/>
                </a:cubicBezTo>
                <a:lnTo>
                  <a:pt x="3669360" y="3479164"/>
                </a:lnTo>
                <a:lnTo>
                  <a:pt x="3668060" y="3481325"/>
                </a:lnTo>
                <a:cubicBezTo>
                  <a:pt x="3665560" y="3485437"/>
                  <a:pt x="3663197" y="3489622"/>
                  <a:pt x="3661315" y="3494328"/>
                </a:cubicBezTo>
                <a:cubicBezTo>
                  <a:pt x="3678446" y="3506175"/>
                  <a:pt x="3648136" y="3536311"/>
                  <a:pt x="3664679" y="3537226"/>
                </a:cubicBezTo>
                <a:cubicBezTo>
                  <a:pt x="3657322" y="3565147"/>
                  <a:pt x="3674997" y="3558694"/>
                  <a:pt x="3654205" y="3577551"/>
                </a:cubicBezTo>
                <a:cubicBezTo>
                  <a:pt x="3653633" y="3634248"/>
                  <a:pt x="3628736" y="3694092"/>
                  <a:pt x="3637325" y="3749618"/>
                </a:cubicBezTo>
                <a:cubicBezTo>
                  <a:pt x="3631446" y="3736800"/>
                  <a:pt x="3620480" y="3747498"/>
                  <a:pt x="3620258" y="3763981"/>
                </a:cubicBezTo>
                <a:cubicBezTo>
                  <a:pt x="3596667" y="3715365"/>
                  <a:pt x="3630603" y="3842969"/>
                  <a:pt x="3608193" y="3830141"/>
                </a:cubicBezTo>
                <a:cubicBezTo>
                  <a:pt x="3625759" y="3852486"/>
                  <a:pt x="3638965" y="3943841"/>
                  <a:pt x="3616479" y="3951521"/>
                </a:cubicBezTo>
                <a:cubicBezTo>
                  <a:pt x="3607940" y="3994867"/>
                  <a:pt x="3614033" y="4040502"/>
                  <a:pt x="3595498" y="4074157"/>
                </a:cubicBezTo>
                <a:cubicBezTo>
                  <a:pt x="3597477" y="4078342"/>
                  <a:pt x="3598819" y="4082864"/>
                  <a:pt x="3599706" y="4087599"/>
                </a:cubicBezTo>
                <a:lnTo>
                  <a:pt x="3601103" y="4101515"/>
                </a:lnTo>
                <a:lnTo>
                  <a:pt x="3600274" y="4102849"/>
                </a:lnTo>
                <a:cubicBezTo>
                  <a:pt x="3598143" y="4109482"/>
                  <a:pt x="3598077" y="4114144"/>
                  <a:pt x="3598925" y="4117926"/>
                </a:cubicBezTo>
                <a:lnTo>
                  <a:pt x="3600630" y="4121966"/>
                </a:lnTo>
                <a:lnTo>
                  <a:pt x="3600331" y="4132543"/>
                </a:lnTo>
                <a:lnTo>
                  <a:pt x="3601432" y="4154003"/>
                </a:lnTo>
                <a:lnTo>
                  <a:pt x="3600054" y="4157433"/>
                </a:lnTo>
                <a:lnTo>
                  <a:pt x="3599248" y="4188888"/>
                </a:lnTo>
                <a:cubicBezTo>
                  <a:pt x="3598993" y="4188940"/>
                  <a:pt x="3598738" y="4188992"/>
                  <a:pt x="3598484" y="4189044"/>
                </a:cubicBezTo>
                <a:cubicBezTo>
                  <a:pt x="3596754" y="4190111"/>
                  <a:pt x="3595443" y="4192250"/>
                  <a:pt x="3594971" y="4196698"/>
                </a:cubicBezTo>
                <a:cubicBezTo>
                  <a:pt x="3584674" y="4185805"/>
                  <a:pt x="3590455" y="4197885"/>
                  <a:pt x="3589971" y="4211958"/>
                </a:cubicBezTo>
                <a:cubicBezTo>
                  <a:pt x="3573870" y="4198179"/>
                  <a:pt x="3579156" y="4240607"/>
                  <a:pt x="3569135" y="4243705"/>
                </a:cubicBezTo>
                <a:cubicBezTo>
                  <a:pt x="3569142" y="4254351"/>
                  <a:pt x="3568856" y="4265362"/>
                  <a:pt x="3568210" y="4276468"/>
                </a:cubicBezTo>
                <a:lnTo>
                  <a:pt x="3567613" y="4282925"/>
                </a:lnTo>
                <a:cubicBezTo>
                  <a:pt x="3567553" y="4282949"/>
                  <a:pt x="3567492" y="4282974"/>
                  <a:pt x="3567432" y="4282999"/>
                </a:cubicBezTo>
                <a:cubicBezTo>
                  <a:pt x="3566940" y="4284280"/>
                  <a:pt x="3566607" y="4286359"/>
                  <a:pt x="3566464" y="4289697"/>
                </a:cubicBezTo>
                <a:lnTo>
                  <a:pt x="3566526" y="4294698"/>
                </a:lnTo>
                <a:lnTo>
                  <a:pt x="3565367" y="4307225"/>
                </a:lnTo>
                <a:lnTo>
                  <a:pt x="3563841" y="4311164"/>
                </a:lnTo>
                <a:lnTo>
                  <a:pt x="3561610" y="4312189"/>
                </a:lnTo>
                <a:lnTo>
                  <a:pt x="3561734" y="4313408"/>
                </a:lnTo>
                <a:cubicBezTo>
                  <a:pt x="3564537" y="4323096"/>
                  <a:pt x="3569544" y="4327053"/>
                  <a:pt x="3553832" y="4334910"/>
                </a:cubicBezTo>
                <a:cubicBezTo>
                  <a:pt x="3557797" y="4356533"/>
                  <a:pt x="3548502" y="4358433"/>
                  <a:pt x="3542564" y="4385380"/>
                </a:cubicBezTo>
                <a:cubicBezTo>
                  <a:pt x="3547050" y="4398267"/>
                  <a:pt x="3544091" y="4407098"/>
                  <a:pt x="3538724" y="4415150"/>
                </a:cubicBezTo>
                <a:cubicBezTo>
                  <a:pt x="3538633" y="4442707"/>
                  <a:pt x="3529920" y="4465824"/>
                  <a:pt x="3525348" y="4495753"/>
                </a:cubicBezTo>
                <a:cubicBezTo>
                  <a:pt x="3529387" y="4530212"/>
                  <a:pt x="3514579" y="4543935"/>
                  <a:pt x="3509749" y="4575934"/>
                </a:cubicBezTo>
                <a:cubicBezTo>
                  <a:pt x="3519579" y="4606914"/>
                  <a:pt x="3496418" y="4596497"/>
                  <a:pt x="3489779" y="4611927"/>
                </a:cubicBezTo>
                <a:lnTo>
                  <a:pt x="3488856" y="4616508"/>
                </a:lnTo>
                <a:lnTo>
                  <a:pt x="3489486" y="4629163"/>
                </a:lnTo>
                <a:lnTo>
                  <a:pt x="3490242" y="4633947"/>
                </a:lnTo>
                <a:cubicBezTo>
                  <a:pt x="3490570" y="4637233"/>
                  <a:pt x="3490539" y="4639406"/>
                  <a:pt x="3490244" y="4640894"/>
                </a:cubicBezTo>
                <a:lnTo>
                  <a:pt x="3490078" y="4641059"/>
                </a:lnTo>
                <a:lnTo>
                  <a:pt x="3490403" y="4647582"/>
                </a:lnTo>
                <a:cubicBezTo>
                  <a:pt x="3491330" y="4658608"/>
                  <a:pt x="3492590" y="4669354"/>
                  <a:pt x="3494082" y="4679601"/>
                </a:cubicBezTo>
                <a:cubicBezTo>
                  <a:pt x="3484854" y="4687754"/>
                  <a:pt x="3495864" y="4725869"/>
                  <a:pt x="3478421" y="4720918"/>
                </a:cubicBezTo>
                <a:cubicBezTo>
                  <a:pt x="3479918" y="4734712"/>
                  <a:pt x="3487176" y="4743359"/>
                  <a:pt x="3475730" y="4738188"/>
                </a:cubicBezTo>
                <a:cubicBezTo>
                  <a:pt x="3475894" y="4742712"/>
                  <a:pt x="3474928" y="4745450"/>
                  <a:pt x="3473409" y="4747368"/>
                </a:cubicBezTo>
                <a:lnTo>
                  <a:pt x="3472696" y="4747913"/>
                </a:lnTo>
                <a:lnTo>
                  <a:pt x="3476304" y="4778609"/>
                </a:lnTo>
                <a:lnTo>
                  <a:pt x="3475454" y="4782623"/>
                </a:lnTo>
                <a:lnTo>
                  <a:pt x="3479507" y="4802712"/>
                </a:lnTo>
                <a:lnTo>
                  <a:pt x="3480695" y="4813049"/>
                </a:lnTo>
                <a:lnTo>
                  <a:pt x="3482902" y="4816057"/>
                </a:lnTo>
                <a:cubicBezTo>
                  <a:pt x="3484247" y="4819259"/>
                  <a:pt x="3484834" y="4823783"/>
                  <a:pt x="3483703" y="4831270"/>
                </a:cubicBezTo>
                <a:lnTo>
                  <a:pt x="3483090" y="4832984"/>
                </a:lnTo>
                <a:lnTo>
                  <a:pt x="3486378" y="4845654"/>
                </a:lnTo>
                <a:cubicBezTo>
                  <a:pt x="3487893" y="4849755"/>
                  <a:pt x="3489817" y="4853416"/>
                  <a:pt x="3492309" y="4856425"/>
                </a:cubicBezTo>
                <a:cubicBezTo>
                  <a:pt x="3479133" y="4898390"/>
                  <a:pt x="3491371" y="4939174"/>
                  <a:pt x="3489182" y="4985308"/>
                </a:cubicBezTo>
                <a:cubicBezTo>
                  <a:pt x="3492413" y="5037202"/>
                  <a:pt x="3496839" y="5073159"/>
                  <a:pt x="3498182" y="5107346"/>
                </a:cubicBezTo>
                <a:cubicBezTo>
                  <a:pt x="3500266" y="5123329"/>
                  <a:pt x="3506680" y="5240376"/>
                  <a:pt x="3499225" y="5231073"/>
                </a:cubicBezTo>
                <a:cubicBezTo>
                  <a:pt x="3515247" y="5280090"/>
                  <a:pt x="3497607" y="5309911"/>
                  <a:pt x="3504960" y="5364785"/>
                </a:cubicBezTo>
                <a:cubicBezTo>
                  <a:pt x="3487546" y="5393671"/>
                  <a:pt x="3503686" y="5378336"/>
                  <a:pt x="3500486" y="5409009"/>
                </a:cubicBezTo>
                <a:cubicBezTo>
                  <a:pt x="3516561" y="5401350"/>
                  <a:pt x="3491544" y="5446009"/>
                  <a:pt x="3509710" y="5448570"/>
                </a:cubicBezTo>
                <a:cubicBezTo>
                  <a:pt x="3508555" y="5454072"/>
                  <a:pt x="3506859" y="5459319"/>
                  <a:pt x="3505022" y="5464568"/>
                </a:cubicBezTo>
                <a:lnTo>
                  <a:pt x="3504070" y="5467320"/>
                </a:lnTo>
                <a:lnTo>
                  <a:pt x="3503399" y="5478483"/>
                </a:lnTo>
                <a:lnTo>
                  <a:pt x="3499281" y="5481443"/>
                </a:lnTo>
                <a:lnTo>
                  <a:pt x="3499047" y="5616712"/>
                </a:lnTo>
                <a:cubicBezTo>
                  <a:pt x="3502347" y="5628424"/>
                  <a:pt x="3503819" y="5666768"/>
                  <a:pt x="3498775" y="5675291"/>
                </a:cubicBezTo>
                <a:cubicBezTo>
                  <a:pt x="3497984" y="5683547"/>
                  <a:pt x="3500335" y="5692400"/>
                  <a:pt x="3494739" y="5697458"/>
                </a:cubicBezTo>
                <a:cubicBezTo>
                  <a:pt x="3492180" y="5715432"/>
                  <a:pt x="3486290" y="5756597"/>
                  <a:pt x="3483423" y="5783137"/>
                </a:cubicBezTo>
                <a:cubicBezTo>
                  <a:pt x="3491452" y="5796973"/>
                  <a:pt x="3477643" y="5819988"/>
                  <a:pt x="3477532" y="5856699"/>
                </a:cubicBezTo>
                <a:cubicBezTo>
                  <a:pt x="3486776" y="5871818"/>
                  <a:pt x="3477340" y="5881447"/>
                  <a:pt x="3490032" y="5910638"/>
                </a:cubicBezTo>
                <a:cubicBezTo>
                  <a:pt x="3488930" y="5911913"/>
                  <a:pt x="3487924" y="5913488"/>
                  <a:pt x="3487046" y="5915313"/>
                </a:cubicBezTo>
                <a:cubicBezTo>
                  <a:pt x="3481941" y="5925917"/>
                  <a:pt x="3482137" y="5942505"/>
                  <a:pt x="3487484" y="5952365"/>
                </a:cubicBezTo>
                <a:cubicBezTo>
                  <a:pt x="3504666" y="5999029"/>
                  <a:pt x="3505019" y="6042078"/>
                  <a:pt x="3509266" y="6082373"/>
                </a:cubicBezTo>
                <a:cubicBezTo>
                  <a:pt x="3512265" y="6128005"/>
                  <a:pt x="3492950" y="6098121"/>
                  <a:pt x="3509564" y="6154771"/>
                </a:cubicBezTo>
                <a:cubicBezTo>
                  <a:pt x="3503223" y="6161045"/>
                  <a:pt x="3503062" y="6168289"/>
                  <a:pt x="3506404" y="6180433"/>
                </a:cubicBezTo>
                <a:cubicBezTo>
                  <a:pt x="3507378" y="6202614"/>
                  <a:pt x="3491084" y="6201180"/>
                  <a:pt x="3501312" y="6223427"/>
                </a:cubicBezTo>
                <a:cubicBezTo>
                  <a:pt x="3492497" y="6219559"/>
                  <a:pt x="3498753" y="6265580"/>
                  <a:pt x="3489469" y="6255476"/>
                </a:cubicBezTo>
                <a:cubicBezTo>
                  <a:pt x="3481791" y="6270065"/>
                  <a:pt x="3495037" y="6276996"/>
                  <a:pt x="3488398" y="6291462"/>
                </a:cubicBezTo>
                <a:cubicBezTo>
                  <a:pt x="3487099" y="6307679"/>
                  <a:pt x="3497555" y="6282019"/>
                  <a:pt x="3498547" y="6299935"/>
                </a:cubicBezTo>
                <a:cubicBezTo>
                  <a:pt x="3498173" y="6321676"/>
                  <a:pt x="3514193" y="6321381"/>
                  <a:pt x="3494028" y="6338390"/>
                </a:cubicBezTo>
                <a:lnTo>
                  <a:pt x="3486030" y="6396716"/>
                </a:lnTo>
                <a:cubicBezTo>
                  <a:pt x="3491309" y="6409668"/>
                  <a:pt x="3488928" y="6420134"/>
                  <a:pt x="3484103" y="6430386"/>
                </a:cubicBezTo>
                <a:cubicBezTo>
                  <a:pt x="3485763" y="6460632"/>
                  <a:pt x="3478568" y="6488285"/>
                  <a:pt x="3475922" y="6522318"/>
                </a:cubicBezTo>
                <a:cubicBezTo>
                  <a:pt x="3482128" y="6559051"/>
                  <a:pt x="3468277" y="6578006"/>
                  <a:pt x="3465506" y="6614374"/>
                </a:cubicBezTo>
                <a:cubicBezTo>
                  <a:pt x="3478925" y="6650248"/>
                  <a:pt x="3446064" y="6638174"/>
                  <a:pt x="3446789" y="6668768"/>
                </a:cubicBezTo>
                <a:cubicBezTo>
                  <a:pt x="3458869" y="6718505"/>
                  <a:pt x="3435878" y="6667592"/>
                  <a:pt x="3439582" y="6744454"/>
                </a:cubicBezTo>
                <a:cubicBezTo>
                  <a:pt x="3441631" y="6748797"/>
                  <a:pt x="3439393" y="6758101"/>
                  <a:pt x="3436538" y="6757102"/>
                </a:cubicBezTo>
                <a:cubicBezTo>
                  <a:pt x="3437461" y="6773941"/>
                  <a:pt x="3420846" y="6822488"/>
                  <a:pt x="3424061" y="6846522"/>
                </a:cubicBezTo>
                <a:lnTo>
                  <a:pt x="3423032" y="6858000"/>
                </a:lnTo>
                <a:lnTo>
                  <a:pt x="0" y="6858000"/>
                </a:lnTo>
                <a:close/>
              </a:path>
            </a:pathLst>
          </a:custGeom>
        </p:spPr>
      </p:pic>
      <p:sp>
        <p:nvSpPr>
          <p:cNvPr id="50" name="Content Placeholder 2">
            <a:extLst>
              <a:ext uri="{FF2B5EF4-FFF2-40B4-BE49-F238E27FC236}">
                <a16:creationId xmlns:a16="http://schemas.microsoft.com/office/drawing/2014/main" id="{99ECD222-F292-6B41-243C-A7F1B2345D74}"/>
              </a:ext>
            </a:extLst>
          </p:cNvPr>
          <p:cNvSpPr>
            <a:spLocks noGrp="1"/>
          </p:cNvSpPr>
          <p:nvPr>
            <p:ph idx="1"/>
          </p:nvPr>
        </p:nvSpPr>
        <p:spPr>
          <a:xfrm>
            <a:off x="4572001" y="2201958"/>
            <a:ext cx="6781800" cy="3900730"/>
          </a:xfrm>
        </p:spPr>
        <p:txBody>
          <a:bodyPr anchor="t">
            <a:normAutofit/>
          </a:bodyPr>
          <a:lstStyle/>
          <a:p>
            <a:pPr marL="514350" indent="-514350">
              <a:spcBef>
                <a:spcPts val="600"/>
              </a:spcBef>
              <a:buFont typeface="+mj-lt"/>
              <a:buAutoNum type="arabicPeriod"/>
            </a:pPr>
            <a:r>
              <a:rPr lang="en-GB" sz="1100" b="1"/>
              <a:t>Stack your habits </a:t>
            </a:r>
            <a:r>
              <a:rPr lang="en-GB" sz="1100"/>
              <a:t>– the easiest way to start a new habit is to tie it into an existing habit – so look for habits you already have, such as brushing your teeth, making a hot drink or cooking dinner – and try to add something into that time. This could be as simple as doing some press ups after you have cleaned your teeth, or trying a yoga pose or some squats while the kettle boils, or drinking a glass of water while you are cooking</a:t>
            </a:r>
          </a:p>
          <a:p>
            <a:pPr marL="514350" indent="-514350">
              <a:buFont typeface="+mj-lt"/>
              <a:buAutoNum type="arabicPeriod"/>
            </a:pPr>
            <a:r>
              <a:rPr lang="en-GB" sz="1100" b="1"/>
              <a:t>Start small – </a:t>
            </a:r>
            <a:r>
              <a:rPr lang="en-GB" sz="1100"/>
              <a:t>making tiny changes can be beneficial, even if your end goal is much bigger. For example, if your aim is to exercise 3 times a week, start by adding a small amount of exercise consistently into each day - a couple of press ups or squats, a 5-minute walk, 10 step ups every time you come in the front door. Build this up over time and before you know it you will be doing much more than this!</a:t>
            </a:r>
          </a:p>
          <a:p>
            <a:pPr marL="514350" indent="-514350">
              <a:buFont typeface="+mj-lt"/>
              <a:buAutoNum type="arabicPeriod"/>
            </a:pPr>
            <a:r>
              <a:rPr lang="en-GB" sz="1100" b="1"/>
              <a:t>Do it every day – </a:t>
            </a:r>
            <a:r>
              <a:rPr lang="en-GB" sz="1100"/>
              <a:t>research suggests that it takes an average of 66 days to form a new habit. Habits can take a long time to form, but they form faster when we do them more often. Keep the activity something small and simple (see habit number 2!) until it becomes a habit – then you can add to it!</a:t>
            </a:r>
          </a:p>
          <a:p>
            <a:pPr marL="514350" indent="-514350">
              <a:buFont typeface="+mj-lt"/>
              <a:buAutoNum type="arabicPeriod"/>
            </a:pPr>
            <a:r>
              <a:rPr lang="en-GB" sz="1100" b="1"/>
              <a:t>Make it easy – </a:t>
            </a:r>
            <a:r>
              <a:rPr lang="en-GB" sz="1100"/>
              <a:t>it may sound obvious, but we are more likely to make a change when it is easy for us to do so. Making a healthy lunch the night before, laying out your exercise clothes in advance, putting healthy snacks within arm's reach at your desk (instead of the sugary treats!). Removing some of the ‘obstacles’ to the healthier choices can really help you stick to it.</a:t>
            </a:r>
          </a:p>
          <a:p>
            <a:pPr marL="514350" indent="-514350">
              <a:buFont typeface="+mj-lt"/>
              <a:buAutoNum type="arabicPeriod"/>
            </a:pPr>
            <a:r>
              <a:rPr lang="en-GB" sz="1100" b="1"/>
              <a:t>Reward yourself – </a:t>
            </a:r>
            <a:r>
              <a:rPr lang="en-GB" sz="1100"/>
              <a:t>Rewards are an important part of habit formation – just remember to keep the reward a healthy one so you don’t undo all of your hard work! Examples could be, listening to your favourite playlist or podcast when exercising, taking a walk at your favourite scenic spot, or planning a healthy homecooked meal and inviting a friend over to enjoy a with you.</a:t>
            </a:r>
          </a:p>
        </p:txBody>
      </p:sp>
    </p:spTree>
    <p:extLst>
      <p:ext uri="{BB962C8B-B14F-4D97-AF65-F5344CB8AC3E}">
        <p14:creationId xmlns:p14="http://schemas.microsoft.com/office/powerpoint/2010/main" val="1625906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404</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Five tips for building healthy habits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Faulkner, Sally</dc:creator>
  <cp:lastModifiedBy>Faulkner, Sally</cp:lastModifiedBy>
  <cp:revision>1</cp:revision>
  <dcterms:created xsi:type="dcterms:W3CDTF">2023-07-06T12:46:01Z</dcterms:created>
  <dcterms:modified xsi:type="dcterms:W3CDTF">2023-07-07T15:17:06Z</dcterms:modified>
</cp:coreProperties>
</file>