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9" r:id="rId4"/>
    <p:sldId id="280" r:id="rId5"/>
    <p:sldId id="257" r:id="rId6"/>
    <p:sldId id="265" r:id="rId7"/>
    <p:sldId id="269" r:id="rId8"/>
    <p:sldId id="271" r:id="rId9"/>
    <p:sldId id="270" r:id="rId10"/>
    <p:sldId id="267" r:id="rId11"/>
    <p:sldId id="268" r:id="rId12"/>
    <p:sldId id="266" r:id="rId13"/>
    <p:sldId id="264" r:id="rId14"/>
    <p:sldId id="263" r:id="rId15"/>
    <p:sldId id="262" r:id="rId16"/>
    <p:sldId id="261" r:id="rId17"/>
    <p:sldId id="278" r:id="rId18"/>
    <p:sldId id="275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C000"/>
    <a:srgbClr val="FFCA21"/>
    <a:srgbClr val="71DBD4"/>
    <a:srgbClr val="141B4D"/>
    <a:srgbClr val="FF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112" autoAdjust="0"/>
  </p:normalViewPr>
  <p:slideViewPr>
    <p:cSldViewPr>
      <p:cViewPr varScale="1">
        <p:scale>
          <a:sx n="35" d="100"/>
          <a:sy n="35" d="100"/>
        </p:scale>
        <p:origin x="1699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88F8D-CA6E-4C7C-B84A-6C1AF63C2F93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5146E1-E996-482C-A604-059C22B98DA4}">
      <dgm:prSet phldrT="[Text]" custT="1"/>
      <dgm:spPr>
        <a:xfrm>
          <a:off x="4680532" y="1446448"/>
          <a:ext cx="2795757" cy="2795716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8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Young Person</a:t>
          </a:r>
          <a:endParaRPr lang="en-GB" sz="28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6E93A3AE-0295-41A4-A3A0-A0EDC0926743}" type="sibTrans" cxnId="{BAFD1CED-A441-41F5-8D70-385F8477AF6F}">
      <dgm:prSet/>
      <dgm:spPr/>
      <dgm:t>
        <a:bodyPr/>
        <a:lstStyle/>
        <a:p>
          <a:endParaRPr lang="en-GB"/>
        </a:p>
      </dgm:t>
    </dgm:pt>
    <dgm:pt modelId="{1CC8ED22-3C6C-41D7-9688-90416E4EB030}" type="parTrans" cxnId="{BAFD1CED-A441-41F5-8D70-385F8477AF6F}">
      <dgm:prSet/>
      <dgm:spPr/>
      <dgm:t>
        <a:bodyPr/>
        <a:lstStyle/>
        <a:p>
          <a:endParaRPr lang="en-GB"/>
        </a:p>
      </dgm:t>
    </dgm:pt>
    <dgm:pt modelId="{0D911995-0D43-4E94-8B60-EDEC1ED46383}">
      <dgm:prSet phldrT="[Text]" custT="1"/>
      <dgm:spPr>
        <a:xfrm>
          <a:off x="2664288" y="1446460"/>
          <a:ext cx="2795757" cy="2795716"/>
        </a:xfrm>
        <a:prstGeom prst="ellipse">
          <a:avLst/>
        </a:prstGeom>
        <a:solidFill>
          <a:srgbClr val="FFC000">
            <a:alpha val="49804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800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Occ</a:t>
          </a:r>
          <a:endParaRPr lang="en-GB" sz="28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r>
            <a:rPr lang="en-GB" sz="28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Therapy</a:t>
          </a:r>
          <a:endParaRPr lang="en-GB" sz="28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10CCED72-FA2C-4F3A-9965-311EEC40A806}" type="sibTrans" cxnId="{06D9D20D-E388-42E3-863F-267A7970A450}">
      <dgm:prSet/>
      <dgm:spPr/>
      <dgm:t>
        <a:bodyPr/>
        <a:lstStyle/>
        <a:p>
          <a:endParaRPr lang="en-GB"/>
        </a:p>
      </dgm:t>
    </dgm:pt>
    <dgm:pt modelId="{4944409F-7FF0-4139-AEFE-28A83F84EBA4}" type="parTrans" cxnId="{06D9D20D-E388-42E3-863F-267A7970A450}">
      <dgm:prSet/>
      <dgm:spPr/>
      <dgm:t>
        <a:bodyPr/>
        <a:lstStyle/>
        <a:p>
          <a:endParaRPr lang="en-GB"/>
        </a:p>
      </dgm:t>
    </dgm:pt>
    <dgm:pt modelId="{5E85E3FB-A7B3-42C2-973B-FAFD76FE4607}">
      <dgm:prSet phldrT="[Text]" custT="1"/>
      <dgm:spPr>
        <a:xfrm>
          <a:off x="288037" y="1446448"/>
          <a:ext cx="2795757" cy="2795716"/>
        </a:xfrm>
        <a:prstGeom prst="ellipse">
          <a:avLst/>
        </a:prstGeom>
        <a:solidFill>
          <a:srgbClr val="71DBD4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800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Occ</a:t>
          </a:r>
          <a:endParaRPr lang="en-GB" sz="28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r>
            <a:rPr lang="en-GB" sz="28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Therapist</a:t>
          </a:r>
          <a:endParaRPr lang="en-GB" sz="28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8B96089B-984A-4E73-A269-6E03298DAD86}" type="sibTrans" cxnId="{04870F27-7B92-4449-AD13-C10D41970A06}">
      <dgm:prSet/>
      <dgm:spPr/>
      <dgm:t>
        <a:bodyPr/>
        <a:lstStyle/>
        <a:p>
          <a:endParaRPr lang="en-GB"/>
        </a:p>
      </dgm:t>
    </dgm:pt>
    <dgm:pt modelId="{C64DC3E8-98D6-4DB0-AA21-7700AB1FF0BC}" type="parTrans" cxnId="{04870F27-7B92-4449-AD13-C10D41970A06}">
      <dgm:prSet/>
      <dgm:spPr/>
      <dgm:t>
        <a:bodyPr/>
        <a:lstStyle/>
        <a:p>
          <a:endParaRPr lang="en-GB"/>
        </a:p>
      </dgm:t>
    </dgm:pt>
    <dgm:pt modelId="{97EC6747-36A8-4DB4-A186-3D71C7CCBCAF}" type="pres">
      <dgm:prSet presAssocID="{9AF88F8D-CA6E-4C7C-B84A-6C1AF63C2F93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B0CDA0-38A0-4764-9C91-FBD4484C9794}" type="pres">
      <dgm:prSet presAssocID="{9AF88F8D-CA6E-4C7C-B84A-6C1AF63C2F93}" presName="ellipse1" presStyleLbl="vennNode1" presStyleIdx="0" presStyleCnt="3" custLinFactNeighborX="-28998" custLinFactNeighborY="517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9F5ED5-6C46-4C00-AA79-0C9D9C354771}" type="pres">
      <dgm:prSet presAssocID="{9AF88F8D-CA6E-4C7C-B84A-6C1AF63C2F93}" presName="ellipse2" presStyleLbl="vennNode1" presStyleIdx="1" presStyleCnt="3" custLinFactNeighborX="4526" custLinFactNeighborY="-149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97481A-9912-4B6E-9D7B-E196FE9E1852}" type="pres">
      <dgm:prSet presAssocID="{9AF88F8D-CA6E-4C7C-B84A-6C1AF63C2F93}" presName="ellipse3" presStyleLbl="vennNode1" presStyleIdx="2" presStyleCnt="3" custLinFactNeighborX="29467" custLinFactNeighborY="540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D861DB0-D8FF-4308-B24A-509609F09B2C}" type="presOf" srcId="{FD5146E1-E996-482C-A604-059C22B98DA4}" destId="{B697481A-9912-4B6E-9D7B-E196FE9E1852}" srcOrd="0" destOrd="0" presId="urn:microsoft.com/office/officeart/2005/8/layout/rings+Icon"/>
    <dgm:cxn modelId="{909B57D6-FE52-4268-B7C4-C949159FE8E5}" type="presOf" srcId="{9AF88F8D-CA6E-4C7C-B84A-6C1AF63C2F93}" destId="{97EC6747-36A8-4DB4-A186-3D71C7CCBCAF}" srcOrd="0" destOrd="0" presId="urn:microsoft.com/office/officeart/2005/8/layout/rings+Icon"/>
    <dgm:cxn modelId="{04870F27-7B92-4449-AD13-C10D41970A06}" srcId="{9AF88F8D-CA6E-4C7C-B84A-6C1AF63C2F93}" destId="{5E85E3FB-A7B3-42C2-973B-FAFD76FE4607}" srcOrd="0" destOrd="0" parTransId="{C64DC3E8-98D6-4DB0-AA21-7700AB1FF0BC}" sibTransId="{8B96089B-984A-4E73-A269-6E03298DAD86}"/>
    <dgm:cxn modelId="{6D561D22-95B7-48AC-9250-DE08C0E068F3}" type="presOf" srcId="{5E85E3FB-A7B3-42C2-973B-FAFD76FE4607}" destId="{91B0CDA0-38A0-4764-9C91-FBD4484C9794}" srcOrd="0" destOrd="0" presId="urn:microsoft.com/office/officeart/2005/8/layout/rings+Icon"/>
    <dgm:cxn modelId="{9C1078EF-77E8-4839-8220-F2E77D5293FF}" type="presOf" srcId="{0D911995-0D43-4E94-8B60-EDEC1ED46383}" destId="{C39F5ED5-6C46-4C00-AA79-0C9D9C354771}" srcOrd="0" destOrd="0" presId="urn:microsoft.com/office/officeart/2005/8/layout/rings+Icon"/>
    <dgm:cxn modelId="{06D9D20D-E388-42E3-863F-267A7970A450}" srcId="{9AF88F8D-CA6E-4C7C-B84A-6C1AF63C2F93}" destId="{0D911995-0D43-4E94-8B60-EDEC1ED46383}" srcOrd="1" destOrd="0" parTransId="{4944409F-7FF0-4139-AEFE-28A83F84EBA4}" sibTransId="{10CCED72-FA2C-4F3A-9965-311EEC40A806}"/>
    <dgm:cxn modelId="{BAFD1CED-A441-41F5-8D70-385F8477AF6F}" srcId="{9AF88F8D-CA6E-4C7C-B84A-6C1AF63C2F93}" destId="{FD5146E1-E996-482C-A604-059C22B98DA4}" srcOrd="2" destOrd="0" parTransId="{1CC8ED22-3C6C-41D7-9688-90416E4EB030}" sibTransId="{6E93A3AE-0295-41A4-A3A0-A0EDC0926743}"/>
    <dgm:cxn modelId="{BCEA023C-462A-410C-8D7E-B32B4A176873}" type="presParOf" srcId="{97EC6747-36A8-4DB4-A186-3D71C7CCBCAF}" destId="{91B0CDA0-38A0-4764-9C91-FBD4484C9794}" srcOrd="0" destOrd="0" presId="urn:microsoft.com/office/officeart/2005/8/layout/rings+Icon"/>
    <dgm:cxn modelId="{608AF33F-041A-450A-BAA2-E1000337CDBF}" type="presParOf" srcId="{97EC6747-36A8-4DB4-A186-3D71C7CCBCAF}" destId="{C39F5ED5-6C46-4C00-AA79-0C9D9C354771}" srcOrd="1" destOrd="0" presId="urn:microsoft.com/office/officeart/2005/8/layout/rings+Icon"/>
    <dgm:cxn modelId="{CBEA57ED-C16C-4872-80E2-E57599909961}" type="presParOf" srcId="{97EC6747-36A8-4DB4-A186-3D71C7CCBCAF}" destId="{B697481A-9912-4B6E-9D7B-E196FE9E1852}" srcOrd="2" destOrd="0" presId="urn:microsoft.com/office/officeart/2005/8/layout/rings+Icon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6AF4F-1973-48BD-990A-3B6B2751942A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6D7FE-93B6-4255-A02F-F785ACD95A78}">
      <dgm:prSet phldrT="[Text]" custT="1"/>
      <dgm:spPr>
        <a:xfrm>
          <a:off x="546099" y="29638"/>
          <a:ext cx="1345663" cy="94192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1D1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Ontology</a:t>
          </a:r>
          <a:endParaRPr lang="en-US" sz="18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93556BCC-1D0E-4AFA-BA9D-34347AD94BA2}" type="parTrans" cxnId="{80EF835E-2D60-44B0-A72F-E4693D77BF90}">
      <dgm:prSet/>
      <dgm:spPr/>
      <dgm:t>
        <a:bodyPr/>
        <a:lstStyle/>
        <a:p>
          <a:endParaRPr lang="en-US"/>
        </a:p>
      </dgm:t>
    </dgm:pt>
    <dgm:pt modelId="{D3A315AD-D35A-4D59-8361-29B0874875D3}" type="sibTrans" cxnId="{80EF835E-2D60-44B0-A72F-E4693D77BF90}">
      <dgm:prSet/>
      <dgm:spPr/>
      <dgm:t>
        <a:bodyPr/>
        <a:lstStyle/>
        <a:p>
          <a:endParaRPr lang="en-US"/>
        </a:p>
      </dgm:t>
    </dgm:pt>
    <dgm:pt modelId="{2CE5296F-8194-4723-B8F8-3BAD5C8F6DBD}">
      <dgm:prSet custT="1"/>
      <dgm:spPr>
        <a:xfrm>
          <a:off x="1643613" y="1114298"/>
          <a:ext cx="1848766" cy="94192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1D1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sz="18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Epistemology</a:t>
          </a:r>
          <a:endParaRPr lang="en-US" sz="18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8542F30E-C295-42FE-AD88-339ED574FF7B}" type="parTrans" cxnId="{F8AC6B63-CF80-42B7-A80E-9D5729E7FD88}">
      <dgm:prSet/>
      <dgm:spPr/>
      <dgm:t>
        <a:bodyPr/>
        <a:lstStyle/>
        <a:p>
          <a:endParaRPr lang="en-US"/>
        </a:p>
      </dgm:t>
    </dgm:pt>
    <dgm:pt modelId="{6FC571A3-4BCA-427B-A2C2-1174974FADA8}" type="sibTrans" cxnId="{F8AC6B63-CF80-42B7-A80E-9D5729E7FD88}">
      <dgm:prSet/>
      <dgm:spPr/>
      <dgm:t>
        <a:bodyPr/>
        <a:lstStyle/>
        <a:p>
          <a:endParaRPr lang="en-US"/>
        </a:p>
      </dgm:t>
    </dgm:pt>
    <dgm:pt modelId="{C789CD10-4B0A-4836-8B66-8CC80E74B18E}">
      <dgm:prSet phldrT="[Text]" custT="1"/>
      <dgm:spPr>
        <a:xfrm>
          <a:off x="1944412" y="157552"/>
          <a:ext cx="1397525" cy="76130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Relativist</a:t>
          </a:r>
          <a:endParaRPr lang="en-US" sz="18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9C2DE47-0E2B-40A4-9C77-AFF67885698D}" type="sibTrans" cxnId="{F6E07DE3-B3B6-432D-A1F9-928DD8E9A986}">
      <dgm:prSet/>
      <dgm:spPr/>
      <dgm:t>
        <a:bodyPr/>
        <a:lstStyle/>
        <a:p>
          <a:endParaRPr lang="en-US"/>
        </a:p>
      </dgm:t>
    </dgm:pt>
    <dgm:pt modelId="{D2FF9904-CE48-41C2-BC25-8695662F892F}" type="parTrans" cxnId="{F6E07DE3-B3B6-432D-A1F9-928DD8E9A986}">
      <dgm:prSet/>
      <dgm:spPr/>
      <dgm:t>
        <a:bodyPr/>
        <a:lstStyle/>
        <a:p>
          <a:endParaRPr lang="en-US"/>
        </a:p>
      </dgm:t>
    </dgm:pt>
    <dgm:pt modelId="{3F60211D-0E1A-474F-B1D5-64D7B5C6B4F8}">
      <dgm:prSet phldrT="[Text]" custT="1"/>
      <dgm:spPr>
        <a:xfrm>
          <a:off x="5446495" y="4367479"/>
          <a:ext cx="1255867" cy="94192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1D1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Methods of Analysis</a:t>
          </a:r>
        </a:p>
      </dgm:t>
    </dgm:pt>
    <dgm:pt modelId="{A5C939FB-C72F-47CD-9E9F-501156BF9D46}" type="parTrans" cxnId="{ECE4AB08-9E53-45D1-9A08-A04A146E3E84}">
      <dgm:prSet/>
      <dgm:spPr/>
      <dgm:t>
        <a:bodyPr/>
        <a:lstStyle/>
        <a:p>
          <a:endParaRPr lang="en-US"/>
        </a:p>
      </dgm:t>
    </dgm:pt>
    <dgm:pt modelId="{CBCE1030-1A93-4F85-9C94-7EAB86E33C51}" type="sibTrans" cxnId="{ECE4AB08-9E53-45D1-9A08-A04A146E3E84}">
      <dgm:prSet/>
      <dgm:spPr/>
      <dgm:t>
        <a:bodyPr/>
        <a:lstStyle/>
        <a:p>
          <a:endParaRPr lang="en-US"/>
        </a:p>
      </dgm:t>
    </dgm:pt>
    <dgm:pt modelId="{4528118E-924D-458A-A2D9-AA66DC112B0B}">
      <dgm:prSet phldrT="[Text]" custT="1"/>
      <dgm:spPr>
        <a:xfrm>
          <a:off x="3513141" y="1224623"/>
          <a:ext cx="1942293" cy="76130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Interpretivist</a:t>
          </a:r>
          <a:endParaRPr lang="en-US" sz="18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C8C602B-B69A-479A-8420-34D07DF65DE7}" type="parTrans" cxnId="{0F03F239-A4FE-42C1-A04A-8E9AA09BCB1C}">
      <dgm:prSet/>
      <dgm:spPr/>
      <dgm:t>
        <a:bodyPr/>
        <a:lstStyle/>
        <a:p>
          <a:endParaRPr lang="en-US"/>
        </a:p>
      </dgm:t>
    </dgm:pt>
    <dgm:pt modelId="{EBA22FAD-6AE3-4519-8DDB-CB9C459D5018}" type="sibTrans" cxnId="{0F03F239-A4FE-42C1-A04A-8E9AA09BCB1C}">
      <dgm:prSet/>
      <dgm:spPr/>
      <dgm:t>
        <a:bodyPr/>
        <a:lstStyle/>
        <a:p>
          <a:endParaRPr lang="en-US"/>
        </a:p>
      </dgm:t>
    </dgm:pt>
    <dgm:pt modelId="{57CC5D0D-3877-4545-988D-9262BFD65D01}">
      <dgm:prSet custT="1"/>
      <dgm:spPr>
        <a:xfrm>
          <a:off x="4732586" y="2153282"/>
          <a:ext cx="2253600" cy="10099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Interpretive Phenomenology</a:t>
          </a:r>
        </a:p>
      </dgm:t>
    </dgm:pt>
    <dgm:pt modelId="{F045EBC5-E51D-4CAF-BC9C-EFFBD34E2C13}" type="parTrans" cxnId="{E400BF40-911A-4E6E-B424-6653D22DD27D}">
      <dgm:prSet/>
      <dgm:spPr/>
      <dgm:t>
        <a:bodyPr/>
        <a:lstStyle/>
        <a:p>
          <a:endParaRPr lang="en-US"/>
        </a:p>
      </dgm:t>
    </dgm:pt>
    <dgm:pt modelId="{DFC5AD55-1B0E-4154-8A0C-01C20C7E2307}" type="sibTrans" cxnId="{E400BF40-911A-4E6E-B424-6653D22DD27D}">
      <dgm:prSet/>
      <dgm:spPr/>
      <dgm:t>
        <a:bodyPr/>
        <a:lstStyle/>
        <a:p>
          <a:endParaRPr lang="en-US"/>
        </a:p>
      </dgm:t>
    </dgm:pt>
    <dgm:pt modelId="{CCB76212-22CA-4243-B407-317F2CF4C136}">
      <dgm:prSet phldrT="[Text]" custT="1"/>
      <dgm:spPr>
        <a:xfrm>
          <a:off x="2843046" y="2195064"/>
          <a:ext cx="1786717" cy="94192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1D1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sz="18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Methodology</a:t>
          </a:r>
          <a:endParaRPr lang="en-US" sz="18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F1AFD51D-4D9E-40A0-86C9-020FFBA95C5D}" type="sibTrans" cxnId="{63829659-AE0C-4B44-8D67-4BD2B082DC03}">
      <dgm:prSet/>
      <dgm:spPr/>
      <dgm:t>
        <a:bodyPr/>
        <a:lstStyle/>
        <a:p>
          <a:endParaRPr lang="en-US"/>
        </a:p>
      </dgm:t>
    </dgm:pt>
    <dgm:pt modelId="{DE46638F-68F3-4EC7-B4E9-3B1A8BE8118E}" type="parTrans" cxnId="{63829659-AE0C-4B44-8D67-4BD2B082DC03}">
      <dgm:prSet/>
      <dgm:spPr/>
      <dgm:t>
        <a:bodyPr/>
        <a:lstStyle/>
        <a:p>
          <a:endParaRPr lang="en-US"/>
        </a:p>
      </dgm:t>
    </dgm:pt>
    <dgm:pt modelId="{117DF181-D96E-461A-90C6-60C71741A536}">
      <dgm:prSet phldrT="[Text]" custT="1"/>
      <dgm:spPr>
        <a:xfrm>
          <a:off x="6673845" y="4220078"/>
          <a:ext cx="1787569" cy="13016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6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Thematic</a:t>
          </a:r>
          <a:endParaRPr lang="en-US" sz="16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B84173FD-E9C6-4A3E-9F37-B6038E0B99D1}" type="parTrans" cxnId="{66E3F6A6-3BEB-4D91-B0C9-80D019192E7A}">
      <dgm:prSet/>
      <dgm:spPr/>
      <dgm:t>
        <a:bodyPr/>
        <a:lstStyle/>
        <a:p>
          <a:endParaRPr lang="en-GB"/>
        </a:p>
      </dgm:t>
    </dgm:pt>
    <dgm:pt modelId="{84F0661B-848D-4898-B097-32729FB4897A}" type="sibTrans" cxnId="{66E3F6A6-3BEB-4D91-B0C9-80D019192E7A}">
      <dgm:prSet/>
      <dgm:spPr/>
      <dgm:t>
        <a:bodyPr/>
        <a:lstStyle/>
        <a:p>
          <a:endParaRPr lang="en-GB"/>
        </a:p>
      </dgm:t>
    </dgm:pt>
    <dgm:pt modelId="{3C66188F-98E2-48AC-A6D3-9E7CFD5181CE}">
      <dgm:prSet phldrT="[Text]" custT="1"/>
      <dgm:spPr>
        <a:xfrm>
          <a:off x="6673845" y="4220078"/>
          <a:ext cx="1787569" cy="13016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6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Metaphorical</a:t>
          </a:r>
          <a:endParaRPr lang="en-US" sz="16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5BF68FF0-FD28-4F11-8A59-2C81420C454C}" type="parTrans" cxnId="{E3E013A2-9761-4B74-B804-55E9998ED311}">
      <dgm:prSet/>
      <dgm:spPr/>
      <dgm:t>
        <a:bodyPr/>
        <a:lstStyle/>
        <a:p>
          <a:endParaRPr lang="en-GB"/>
        </a:p>
      </dgm:t>
    </dgm:pt>
    <dgm:pt modelId="{7A4E9AAA-19A6-45D9-B4E0-AD2CB7A2864E}" type="sibTrans" cxnId="{E3E013A2-9761-4B74-B804-55E9998ED311}">
      <dgm:prSet/>
      <dgm:spPr/>
      <dgm:t>
        <a:bodyPr/>
        <a:lstStyle/>
        <a:p>
          <a:endParaRPr lang="en-GB"/>
        </a:p>
      </dgm:t>
    </dgm:pt>
    <dgm:pt modelId="{9FEE9A25-C1D6-4C39-B1FE-EBEA5E278333}">
      <dgm:prSet phldrT="[Text]" custT="1"/>
      <dgm:spPr>
        <a:xfrm>
          <a:off x="6673845" y="4220078"/>
          <a:ext cx="1787569" cy="13016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6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Lifeworld</a:t>
          </a:r>
          <a:endParaRPr lang="en-US" sz="16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464C0154-A059-4190-8E47-0C71DA28776F}" type="parTrans" cxnId="{40A49672-4FB9-4C36-AAE7-14740DAAD9A7}">
      <dgm:prSet/>
      <dgm:spPr/>
      <dgm:t>
        <a:bodyPr/>
        <a:lstStyle/>
        <a:p>
          <a:endParaRPr lang="en-GB"/>
        </a:p>
      </dgm:t>
    </dgm:pt>
    <dgm:pt modelId="{148DE444-5E80-4CB6-9B29-110F79126722}" type="sibTrans" cxnId="{40A49672-4FB9-4C36-AAE7-14740DAAD9A7}">
      <dgm:prSet/>
      <dgm:spPr/>
      <dgm:t>
        <a:bodyPr/>
        <a:lstStyle/>
        <a:p>
          <a:endParaRPr lang="en-GB"/>
        </a:p>
      </dgm:t>
    </dgm:pt>
    <dgm:pt modelId="{C86E852A-41FD-41CA-83ED-7F942B05709F}">
      <dgm:prSet phldrT="[Text]" custT="1"/>
      <dgm:spPr>
        <a:xfrm>
          <a:off x="6673845" y="4220078"/>
          <a:ext cx="1787569" cy="13016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6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OPH</a:t>
          </a:r>
          <a:endParaRPr lang="en-US" sz="16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64E63A6E-87D0-401E-9364-95FA5A225486}" type="parTrans" cxnId="{68F94C88-0DE1-415E-B6A3-0F29D8672AA3}">
      <dgm:prSet/>
      <dgm:spPr/>
      <dgm:t>
        <a:bodyPr/>
        <a:lstStyle/>
        <a:p>
          <a:endParaRPr lang="en-GB"/>
        </a:p>
      </dgm:t>
    </dgm:pt>
    <dgm:pt modelId="{9B1FF1C0-FEBE-403D-AB5D-1CC9ED8CAC80}" type="sibTrans" cxnId="{68F94C88-0DE1-415E-B6A3-0F29D8672AA3}">
      <dgm:prSet/>
      <dgm:spPr/>
      <dgm:t>
        <a:bodyPr/>
        <a:lstStyle/>
        <a:p>
          <a:endParaRPr lang="en-GB"/>
        </a:p>
      </dgm:t>
    </dgm:pt>
    <dgm:pt modelId="{256C548E-2AD4-4E8B-A561-E9A53A05B59C}">
      <dgm:prSet custT="1"/>
      <dgm:spPr>
        <a:xfrm>
          <a:off x="4305032" y="3240370"/>
          <a:ext cx="1521891" cy="775681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1D1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sz="18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Approach</a:t>
          </a:r>
        </a:p>
      </dgm:t>
    </dgm:pt>
    <dgm:pt modelId="{9EEEE672-9563-4586-9533-795259A44548}" type="parTrans" cxnId="{499D1FBF-05E6-4C7B-89BA-417CB7349E26}">
      <dgm:prSet/>
      <dgm:spPr/>
      <dgm:t>
        <a:bodyPr/>
        <a:lstStyle/>
        <a:p>
          <a:endParaRPr lang="en-GB"/>
        </a:p>
      </dgm:t>
    </dgm:pt>
    <dgm:pt modelId="{229E06A4-51F5-476C-82BF-FCA0EA811122}" type="sibTrans" cxnId="{499D1FBF-05E6-4C7B-89BA-417CB7349E26}">
      <dgm:prSet/>
      <dgm:spPr/>
      <dgm:t>
        <a:bodyPr/>
        <a:lstStyle/>
        <a:p>
          <a:endParaRPr lang="en-GB"/>
        </a:p>
      </dgm:t>
    </dgm:pt>
    <dgm:pt modelId="{54FCF2BF-02A6-4514-8D93-AD4059FB2A84}">
      <dgm:prSet custT="1"/>
      <dgm:spPr>
        <a:xfrm>
          <a:off x="5816842" y="3240367"/>
          <a:ext cx="1691323" cy="76130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Reflexive Relational</a:t>
          </a:r>
        </a:p>
      </dgm:t>
    </dgm:pt>
    <dgm:pt modelId="{1CB6187E-6835-4B99-A8C6-417D6BDD6E1D}" type="parTrans" cxnId="{831B7403-FB0B-476B-BC35-5A474631ED8D}">
      <dgm:prSet/>
      <dgm:spPr/>
      <dgm:t>
        <a:bodyPr/>
        <a:lstStyle/>
        <a:p>
          <a:endParaRPr lang="en-GB"/>
        </a:p>
      </dgm:t>
    </dgm:pt>
    <dgm:pt modelId="{3CCF0127-BCC5-4426-8DBE-1010B1266EBA}" type="sibTrans" cxnId="{831B7403-FB0B-476B-BC35-5A474631ED8D}">
      <dgm:prSet/>
      <dgm:spPr/>
      <dgm:t>
        <a:bodyPr/>
        <a:lstStyle/>
        <a:p>
          <a:endParaRPr lang="en-GB"/>
        </a:p>
      </dgm:t>
    </dgm:pt>
    <dgm:pt modelId="{E96B562E-1613-4AB1-8010-4D8D94D8F4A8}">
      <dgm:prSet custT="1"/>
      <dgm:spPr>
        <a:xfrm>
          <a:off x="4732586" y="2153282"/>
          <a:ext cx="2253600" cy="10099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Qualitative</a:t>
          </a:r>
        </a:p>
      </dgm:t>
    </dgm:pt>
    <dgm:pt modelId="{3EF64A52-053A-4891-BE15-4093839D574B}" type="parTrans" cxnId="{2CBA2E6C-0684-4096-93D9-259003BF6D79}">
      <dgm:prSet/>
      <dgm:spPr/>
      <dgm:t>
        <a:bodyPr/>
        <a:lstStyle/>
        <a:p>
          <a:endParaRPr lang="en-GB"/>
        </a:p>
      </dgm:t>
    </dgm:pt>
    <dgm:pt modelId="{2AE82E91-FBC1-4278-AB0D-C8EE4BA157C6}" type="sibTrans" cxnId="{2CBA2E6C-0684-4096-93D9-259003BF6D79}">
      <dgm:prSet/>
      <dgm:spPr/>
      <dgm:t>
        <a:bodyPr/>
        <a:lstStyle/>
        <a:p>
          <a:endParaRPr lang="en-GB"/>
        </a:p>
      </dgm:t>
    </dgm:pt>
    <dgm:pt modelId="{06211444-0605-4F25-B801-D30E4C5F532B}" type="pres">
      <dgm:prSet presAssocID="{1696AF4F-1973-48BD-990A-3B6B275194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AE6360-CF2C-451E-95A6-3333AD43DA38}" type="pres">
      <dgm:prSet presAssocID="{C5D6D7FE-93B6-4255-A02F-F785ACD95A78}" presName="composite" presStyleCnt="0"/>
      <dgm:spPr/>
      <dgm:t>
        <a:bodyPr/>
        <a:lstStyle/>
        <a:p>
          <a:endParaRPr lang="en-GB"/>
        </a:p>
      </dgm:t>
    </dgm:pt>
    <dgm:pt modelId="{40808F39-EFC6-41CA-BCCC-CF905CC60C9B}" type="pres">
      <dgm:prSet presAssocID="{C5D6D7FE-93B6-4255-A02F-F785ACD95A78}" presName="bentUpArrow1" presStyleLbl="alignImgPlace1" presStyleIdx="0" presStyleCnt="4"/>
      <dgm:spPr>
        <a:xfrm rot="5400000">
          <a:off x="757883" y="915753"/>
          <a:ext cx="799366" cy="910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rgbClr val="D1D1FF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endParaRPr lang="en-GB"/>
        </a:p>
      </dgm:t>
    </dgm:pt>
    <dgm:pt modelId="{FEDF11B1-DC47-465A-96D9-774E163C071A}" type="pres">
      <dgm:prSet presAssocID="{C5D6D7FE-93B6-4255-A02F-F785ACD95A78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023D9-2684-4DA4-AE35-0D9DA6DB87B6}" type="pres">
      <dgm:prSet presAssocID="{C5D6D7FE-93B6-4255-A02F-F785ACD95A78}" presName="ChildText" presStyleLbl="revTx" presStyleIdx="0" presStyleCnt="5" custScaleX="142793" custLinFactNeighborX="26776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E28F7-0DE1-47BA-9965-1E1197BDCBD3}" type="pres">
      <dgm:prSet presAssocID="{D3A315AD-D35A-4D59-8361-29B0874875D3}" presName="sibTrans" presStyleCnt="0"/>
      <dgm:spPr/>
      <dgm:t>
        <a:bodyPr/>
        <a:lstStyle/>
        <a:p>
          <a:endParaRPr lang="en-GB"/>
        </a:p>
      </dgm:t>
    </dgm:pt>
    <dgm:pt modelId="{6C123174-B969-4434-B06D-57A28A4B8690}" type="pres">
      <dgm:prSet presAssocID="{2CE5296F-8194-4723-B8F8-3BAD5C8F6DBD}" presName="composite" presStyleCnt="0"/>
      <dgm:spPr/>
      <dgm:t>
        <a:bodyPr/>
        <a:lstStyle/>
        <a:p>
          <a:endParaRPr lang="en-GB"/>
        </a:p>
      </dgm:t>
    </dgm:pt>
    <dgm:pt modelId="{160211D9-30EE-4864-AAC2-67055AB0A2F1}" type="pres">
      <dgm:prSet presAssocID="{2CE5296F-8194-4723-B8F8-3BAD5C8F6DBD}" presName="bentUpArrow1" presStyleLbl="alignImgPlace1" presStyleIdx="1" presStyleCnt="4" custLinFactNeighborX="-30583" custLinFactNeighborY="2447"/>
      <dgm:spPr>
        <a:xfrm rot="5400000">
          <a:off x="1947328" y="1993401"/>
          <a:ext cx="799366" cy="910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rgbClr val="D1D1FF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endParaRPr lang="en-GB"/>
        </a:p>
      </dgm:t>
    </dgm:pt>
    <dgm:pt modelId="{332D2CEE-96FD-4B44-8134-C723B90746ED}" type="pres">
      <dgm:prSet presAssocID="{2CE5296F-8194-4723-B8F8-3BAD5C8F6DBD}" presName="ParentText" presStyleLbl="node1" presStyleIdx="1" presStyleCnt="5" custScaleX="137387" custLinFactNeighborX="-8821" custLinFactNeighborY="28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EED1B-3514-4901-871E-96F7F2443BF4}" type="pres">
      <dgm:prSet presAssocID="{2CE5296F-8194-4723-B8F8-3BAD5C8F6DBD}" presName="ChildText" presStyleLbl="revTx" presStyleIdx="1" presStyleCnt="5" custScaleX="198455" custLinFactNeighborX="64923" custLinFactNeighborY="6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3D025-1E8E-4D59-84E9-CB03AAD19387}" type="pres">
      <dgm:prSet presAssocID="{6FC571A3-4BCA-427B-A2C2-1174974FADA8}" presName="sibTrans" presStyleCnt="0"/>
      <dgm:spPr/>
      <dgm:t>
        <a:bodyPr/>
        <a:lstStyle/>
        <a:p>
          <a:endParaRPr lang="en-GB"/>
        </a:p>
      </dgm:t>
    </dgm:pt>
    <dgm:pt modelId="{D7A8B761-E007-4ADD-84DA-5AB818C67001}" type="pres">
      <dgm:prSet presAssocID="{CCB76212-22CA-4243-B407-317F2CF4C136}" presName="composite" presStyleCnt="0"/>
      <dgm:spPr/>
      <dgm:t>
        <a:bodyPr/>
        <a:lstStyle/>
        <a:p>
          <a:endParaRPr lang="en-GB"/>
        </a:p>
      </dgm:t>
    </dgm:pt>
    <dgm:pt modelId="{164BD1CA-0786-4BFB-8A6A-C4B75C002B49}" type="pres">
      <dgm:prSet presAssocID="{CCB76212-22CA-4243-B407-317F2CF4C136}" presName="bentUpArrow1" presStyleLbl="alignImgPlace1" presStyleIdx="2" presStyleCnt="4"/>
      <dgm:spPr>
        <a:xfrm rot="5400000">
          <a:off x="3410839" y="3066400"/>
          <a:ext cx="799366" cy="910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rgbClr val="D1D1FF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endParaRPr lang="en-GB"/>
        </a:p>
      </dgm:t>
    </dgm:pt>
    <dgm:pt modelId="{6B15B0E2-8300-4AF2-8E4C-46F151459111}" type="pres">
      <dgm:prSet presAssocID="{CCB76212-22CA-4243-B407-317F2CF4C136}" presName="ParentText" presStyleLbl="node1" presStyleIdx="2" presStyleCnt="5" custScaleX="132776" custLinFactNeighborX="-10068" custLinFactNeighborY="15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5AFD0-CAB2-415B-838C-9A18B3337148}" type="pres">
      <dgm:prSet presAssocID="{CCB76212-22CA-4243-B407-317F2CF4C136}" presName="ChildText" presStyleLbl="revTx" presStyleIdx="2" presStyleCnt="5" custScaleX="230263" custScaleY="132656" custLinFactNeighborX="84327" custLinFactNeighborY="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DF6AE-90F4-4482-97CF-5748E87F5AAE}" type="pres">
      <dgm:prSet presAssocID="{F1AFD51D-4D9E-40A0-86C9-020FFBA95C5D}" presName="sibTrans" presStyleCnt="0"/>
      <dgm:spPr/>
      <dgm:t>
        <a:bodyPr/>
        <a:lstStyle/>
        <a:p>
          <a:endParaRPr lang="en-GB"/>
        </a:p>
      </dgm:t>
    </dgm:pt>
    <dgm:pt modelId="{FE9FC206-A15D-43BD-8B66-BBFF88FDEE39}" type="pres">
      <dgm:prSet presAssocID="{256C548E-2AD4-4E8B-A561-E9A53A05B59C}" presName="composite" presStyleCnt="0"/>
      <dgm:spPr/>
    </dgm:pt>
    <dgm:pt modelId="{4C7E4DD2-C37F-466F-AB8C-CA428C3018AC}" type="pres">
      <dgm:prSet presAssocID="{256C548E-2AD4-4E8B-A561-E9A53A05B59C}" presName="bentUpArrow1" presStyleLbl="alignImgPlace1" presStyleIdx="3" presStyleCnt="4"/>
      <dgm:spPr>
        <a:xfrm rot="5400000">
          <a:off x="4494640" y="4041367"/>
          <a:ext cx="799366" cy="910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rgbClr val="D1D1FF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endParaRPr lang="en-GB"/>
        </a:p>
      </dgm:t>
    </dgm:pt>
    <dgm:pt modelId="{93579D5B-ABFF-4B5C-B6E0-612985AA6FE5}" type="pres">
      <dgm:prSet presAssocID="{256C548E-2AD4-4E8B-A561-E9A53A05B59C}" presName="ParentText" presStyleLbl="node1" presStyleIdx="3" presStyleCnt="5" custScaleX="113096" custScaleY="82351" custLinFactNeighborX="8196" custLinFactNeighborY="2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70C7F1-B927-4DB7-91B8-DEC9A28FABC4}" type="pres">
      <dgm:prSet presAssocID="{256C548E-2AD4-4E8B-A561-E9A53A05B59C}" presName="ChildText" presStyleLbl="revTx" presStyleIdx="3" presStyleCnt="5" custScaleX="172812" custLinFactNeighborX="55648" custLinFactNeighborY="-6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B165D9-39F0-463C-B1F1-2E588164DFB5}" type="pres">
      <dgm:prSet presAssocID="{229E06A4-51F5-476C-82BF-FCA0EA811122}" presName="sibTrans" presStyleCnt="0"/>
      <dgm:spPr/>
    </dgm:pt>
    <dgm:pt modelId="{11CA6826-A6F7-43A8-BEEA-8FF2D03DB215}" type="pres">
      <dgm:prSet presAssocID="{3F60211D-0E1A-474F-B1D5-64D7B5C6B4F8}" presName="composite" presStyleCnt="0"/>
      <dgm:spPr/>
      <dgm:t>
        <a:bodyPr/>
        <a:lstStyle/>
        <a:p>
          <a:endParaRPr lang="en-GB"/>
        </a:p>
      </dgm:t>
    </dgm:pt>
    <dgm:pt modelId="{B96E19F4-F7D3-46ED-8ED3-BD491A996884}" type="pres">
      <dgm:prSet presAssocID="{3F60211D-0E1A-474F-B1D5-64D7B5C6B4F8}" presName="ParentText" presStyleLbl="node1" presStyleIdx="4" presStyleCnt="5" custScaleX="93327" custLinFactNeighborX="2641" custLinFactNeighborY="-27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A825EA-C77F-4475-8265-185C42A6F821}" type="pres">
      <dgm:prSet presAssocID="{3F60211D-0E1A-474F-B1D5-64D7B5C6B4F8}" presName="FinalChildText" presStyleLbl="revTx" presStyleIdx="4" presStyleCnt="5" custScaleX="182646" custScaleY="170975" custLinFactNeighborX="37453" custLinFactNeighborY="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F9D114-3352-43B2-9A10-DA8EC940CE53}" type="presOf" srcId="{C5D6D7FE-93B6-4255-A02F-F785ACD95A78}" destId="{FEDF11B1-DC47-465A-96D9-774E163C071A}" srcOrd="0" destOrd="0" presId="urn:microsoft.com/office/officeart/2005/8/layout/StepDownProcess"/>
    <dgm:cxn modelId="{F8AC6B63-CF80-42B7-A80E-9D5729E7FD88}" srcId="{1696AF4F-1973-48BD-990A-3B6B2751942A}" destId="{2CE5296F-8194-4723-B8F8-3BAD5C8F6DBD}" srcOrd="1" destOrd="0" parTransId="{8542F30E-C295-42FE-AD88-339ED574FF7B}" sibTransId="{6FC571A3-4BCA-427B-A2C2-1174974FADA8}"/>
    <dgm:cxn modelId="{ECE4AB08-9E53-45D1-9A08-A04A146E3E84}" srcId="{1696AF4F-1973-48BD-990A-3B6B2751942A}" destId="{3F60211D-0E1A-474F-B1D5-64D7B5C6B4F8}" srcOrd="4" destOrd="0" parTransId="{A5C939FB-C72F-47CD-9E9F-501156BF9D46}" sibTransId="{CBCE1030-1A93-4F85-9C94-7EAB86E33C51}"/>
    <dgm:cxn modelId="{52E90FE3-4C60-47D5-965B-E32FAEBAFB98}" type="presOf" srcId="{57CC5D0D-3877-4545-988D-9262BFD65D01}" destId="{A8F5AFD0-CAB2-415B-838C-9A18B3337148}" srcOrd="0" destOrd="1" presId="urn:microsoft.com/office/officeart/2005/8/layout/StepDownProcess"/>
    <dgm:cxn modelId="{E5AE8F96-ED83-42D5-9DD3-0C13C4747F41}" type="presOf" srcId="{4528118E-924D-458A-A2D9-AA66DC112B0B}" destId="{18FEED1B-3514-4901-871E-96F7F2443BF4}" srcOrd="0" destOrd="0" presId="urn:microsoft.com/office/officeart/2005/8/layout/StepDownProcess"/>
    <dgm:cxn modelId="{2CBA2E6C-0684-4096-93D9-259003BF6D79}" srcId="{CCB76212-22CA-4243-B407-317F2CF4C136}" destId="{E96B562E-1613-4AB1-8010-4D8D94D8F4A8}" srcOrd="0" destOrd="0" parTransId="{3EF64A52-053A-4891-BE15-4093839D574B}" sibTransId="{2AE82E91-FBC1-4278-AB0D-C8EE4BA157C6}"/>
    <dgm:cxn modelId="{3C0CA76F-17A2-43E1-A02C-6725674A3FA4}" type="presOf" srcId="{1696AF4F-1973-48BD-990A-3B6B2751942A}" destId="{06211444-0605-4F25-B801-D30E4C5F532B}" srcOrd="0" destOrd="0" presId="urn:microsoft.com/office/officeart/2005/8/layout/StepDownProcess"/>
    <dgm:cxn modelId="{66E3F6A6-3BEB-4D91-B0C9-80D019192E7A}" srcId="{3F60211D-0E1A-474F-B1D5-64D7B5C6B4F8}" destId="{117DF181-D96E-461A-90C6-60C71741A536}" srcOrd="0" destOrd="0" parTransId="{B84173FD-E9C6-4A3E-9F37-B6038E0B99D1}" sibTransId="{84F0661B-848D-4898-B097-32729FB4897A}"/>
    <dgm:cxn modelId="{192E131B-1337-45E9-9EE2-38462CEABDB4}" type="presOf" srcId="{256C548E-2AD4-4E8B-A561-E9A53A05B59C}" destId="{93579D5B-ABFF-4B5C-B6E0-612985AA6FE5}" srcOrd="0" destOrd="0" presId="urn:microsoft.com/office/officeart/2005/8/layout/StepDownProcess"/>
    <dgm:cxn modelId="{F79513BF-5ED6-4B67-8083-3E13F5CF255D}" type="presOf" srcId="{E96B562E-1613-4AB1-8010-4D8D94D8F4A8}" destId="{A8F5AFD0-CAB2-415B-838C-9A18B3337148}" srcOrd="0" destOrd="0" presId="urn:microsoft.com/office/officeart/2005/8/layout/StepDownProcess"/>
    <dgm:cxn modelId="{80EF835E-2D60-44B0-A72F-E4693D77BF90}" srcId="{1696AF4F-1973-48BD-990A-3B6B2751942A}" destId="{C5D6D7FE-93B6-4255-A02F-F785ACD95A78}" srcOrd="0" destOrd="0" parTransId="{93556BCC-1D0E-4AFA-BA9D-34347AD94BA2}" sibTransId="{D3A315AD-D35A-4D59-8361-29B0874875D3}"/>
    <dgm:cxn modelId="{F6E07DE3-B3B6-432D-A1F9-928DD8E9A986}" srcId="{C5D6D7FE-93B6-4255-A02F-F785ACD95A78}" destId="{C789CD10-4B0A-4836-8B66-8CC80E74B18E}" srcOrd="0" destOrd="0" parTransId="{D2FF9904-CE48-41C2-BC25-8695662F892F}" sibTransId="{99C2DE47-0E2B-40A4-9C77-AFF67885698D}"/>
    <dgm:cxn modelId="{E652474A-A728-4571-A395-FD37439924CD}" type="presOf" srcId="{C86E852A-41FD-41CA-83ED-7F942B05709F}" destId="{D0A825EA-C77F-4475-8265-185C42A6F821}" srcOrd="0" destOrd="3" presId="urn:microsoft.com/office/officeart/2005/8/layout/StepDownProcess"/>
    <dgm:cxn modelId="{153331F3-6682-4213-8F32-C8EE0B4AB805}" type="presOf" srcId="{2CE5296F-8194-4723-B8F8-3BAD5C8F6DBD}" destId="{332D2CEE-96FD-4B44-8134-C723B90746ED}" srcOrd="0" destOrd="0" presId="urn:microsoft.com/office/officeart/2005/8/layout/StepDownProcess"/>
    <dgm:cxn modelId="{953AF891-6009-4D10-9E3E-F56DDEBB1B10}" type="presOf" srcId="{54FCF2BF-02A6-4514-8D93-AD4059FB2A84}" destId="{E570C7F1-B927-4DB7-91B8-DEC9A28FABC4}" srcOrd="0" destOrd="0" presId="urn:microsoft.com/office/officeart/2005/8/layout/StepDownProcess"/>
    <dgm:cxn modelId="{68F94C88-0DE1-415E-B6A3-0F29D8672AA3}" srcId="{3F60211D-0E1A-474F-B1D5-64D7B5C6B4F8}" destId="{C86E852A-41FD-41CA-83ED-7F942B05709F}" srcOrd="3" destOrd="0" parTransId="{64E63A6E-87D0-401E-9364-95FA5A225486}" sibTransId="{9B1FF1C0-FEBE-403D-AB5D-1CC9ED8CAC80}"/>
    <dgm:cxn modelId="{831B7403-FB0B-476B-BC35-5A474631ED8D}" srcId="{256C548E-2AD4-4E8B-A561-E9A53A05B59C}" destId="{54FCF2BF-02A6-4514-8D93-AD4059FB2A84}" srcOrd="0" destOrd="0" parTransId="{1CB6187E-6835-4B99-A8C6-417D6BDD6E1D}" sibTransId="{3CCF0127-BCC5-4426-8DBE-1010B1266EBA}"/>
    <dgm:cxn modelId="{63829659-AE0C-4B44-8D67-4BD2B082DC03}" srcId="{1696AF4F-1973-48BD-990A-3B6B2751942A}" destId="{CCB76212-22CA-4243-B407-317F2CF4C136}" srcOrd="2" destOrd="0" parTransId="{DE46638F-68F3-4EC7-B4E9-3B1A8BE8118E}" sibTransId="{F1AFD51D-4D9E-40A0-86C9-020FFBA95C5D}"/>
    <dgm:cxn modelId="{2EC6A418-AC05-48E2-81A8-6B8A57BA43CA}" type="presOf" srcId="{3C66188F-98E2-48AC-A6D3-9E7CFD5181CE}" destId="{D0A825EA-C77F-4475-8265-185C42A6F821}" srcOrd="0" destOrd="1" presId="urn:microsoft.com/office/officeart/2005/8/layout/StepDownProcess"/>
    <dgm:cxn modelId="{40A49672-4FB9-4C36-AAE7-14740DAAD9A7}" srcId="{3F60211D-0E1A-474F-B1D5-64D7B5C6B4F8}" destId="{9FEE9A25-C1D6-4C39-B1FE-EBEA5E278333}" srcOrd="2" destOrd="0" parTransId="{464C0154-A059-4190-8E47-0C71DA28776F}" sibTransId="{148DE444-5E80-4CB6-9B29-110F79126722}"/>
    <dgm:cxn modelId="{E3E013A2-9761-4B74-B804-55E9998ED311}" srcId="{3F60211D-0E1A-474F-B1D5-64D7B5C6B4F8}" destId="{3C66188F-98E2-48AC-A6D3-9E7CFD5181CE}" srcOrd="1" destOrd="0" parTransId="{5BF68FF0-FD28-4F11-8A59-2C81420C454C}" sibTransId="{7A4E9AAA-19A6-45D9-B4E0-AD2CB7A2864E}"/>
    <dgm:cxn modelId="{2FBF2D00-07A8-4C84-9C13-AF600072ECDA}" type="presOf" srcId="{C789CD10-4B0A-4836-8B66-8CC80E74B18E}" destId="{7A4023D9-2684-4DA4-AE35-0D9DA6DB87B6}" srcOrd="0" destOrd="0" presId="urn:microsoft.com/office/officeart/2005/8/layout/StepDownProcess"/>
    <dgm:cxn modelId="{499D1FBF-05E6-4C7B-89BA-417CB7349E26}" srcId="{1696AF4F-1973-48BD-990A-3B6B2751942A}" destId="{256C548E-2AD4-4E8B-A561-E9A53A05B59C}" srcOrd="3" destOrd="0" parTransId="{9EEEE672-9563-4586-9533-795259A44548}" sibTransId="{229E06A4-51F5-476C-82BF-FCA0EA811122}"/>
    <dgm:cxn modelId="{0F03F239-A4FE-42C1-A04A-8E9AA09BCB1C}" srcId="{2CE5296F-8194-4723-B8F8-3BAD5C8F6DBD}" destId="{4528118E-924D-458A-A2D9-AA66DC112B0B}" srcOrd="0" destOrd="0" parTransId="{3C8C602B-B69A-479A-8420-34D07DF65DE7}" sibTransId="{EBA22FAD-6AE3-4519-8DDB-CB9C459D5018}"/>
    <dgm:cxn modelId="{683476E0-7CEB-44D3-AF3B-B2150F6FC931}" type="presOf" srcId="{CCB76212-22CA-4243-B407-317F2CF4C136}" destId="{6B15B0E2-8300-4AF2-8E4C-46F151459111}" srcOrd="0" destOrd="0" presId="urn:microsoft.com/office/officeart/2005/8/layout/StepDownProcess"/>
    <dgm:cxn modelId="{00E9D924-64A5-451C-AB97-F3190EFA0581}" type="presOf" srcId="{3F60211D-0E1A-474F-B1D5-64D7B5C6B4F8}" destId="{B96E19F4-F7D3-46ED-8ED3-BD491A996884}" srcOrd="0" destOrd="0" presId="urn:microsoft.com/office/officeart/2005/8/layout/StepDownProcess"/>
    <dgm:cxn modelId="{E400BF40-911A-4E6E-B424-6653D22DD27D}" srcId="{CCB76212-22CA-4243-B407-317F2CF4C136}" destId="{57CC5D0D-3877-4545-988D-9262BFD65D01}" srcOrd="1" destOrd="0" parTransId="{F045EBC5-E51D-4CAF-BC9C-EFFBD34E2C13}" sibTransId="{DFC5AD55-1B0E-4154-8A0C-01C20C7E2307}"/>
    <dgm:cxn modelId="{8BB069EC-0190-4D2C-9AB3-88DE1E568B1E}" type="presOf" srcId="{117DF181-D96E-461A-90C6-60C71741A536}" destId="{D0A825EA-C77F-4475-8265-185C42A6F821}" srcOrd="0" destOrd="0" presId="urn:microsoft.com/office/officeart/2005/8/layout/StepDownProcess"/>
    <dgm:cxn modelId="{08E91D4A-D205-4DE2-A91B-AC7FD81A327B}" type="presOf" srcId="{9FEE9A25-C1D6-4C39-B1FE-EBEA5E278333}" destId="{D0A825EA-C77F-4475-8265-185C42A6F821}" srcOrd="0" destOrd="2" presId="urn:microsoft.com/office/officeart/2005/8/layout/StepDownProcess"/>
    <dgm:cxn modelId="{902D58C9-4491-4F8D-A0E4-7F372AD1729C}" type="presParOf" srcId="{06211444-0605-4F25-B801-D30E4C5F532B}" destId="{30AE6360-CF2C-451E-95A6-3333AD43DA38}" srcOrd="0" destOrd="0" presId="urn:microsoft.com/office/officeart/2005/8/layout/StepDownProcess"/>
    <dgm:cxn modelId="{C0448CAA-D947-4A55-B42D-6C84AC722D3F}" type="presParOf" srcId="{30AE6360-CF2C-451E-95A6-3333AD43DA38}" destId="{40808F39-EFC6-41CA-BCCC-CF905CC60C9B}" srcOrd="0" destOrd="0" presId="urn:microsoft.com/office/officeart/2005/8/layout/StepDownProcess"/>
    <dgm:cxn modelId="{BD7677CA-D36D-4119-9840-9BC9B970E655}" type="presParOf" srcId="{30AE6360-CF2C-451E-95A6-3333AD43DA38}" destId="{FEDF11B1-DC47-465A-96D9-774E163C071A}" srcOrd="1" destOrd="0" presId="urn:microsoft.com/office/officeart/2005/8/layout/StepDownProcess"/>
    <dgm:cxn modelId="{4E53A507-2FE8-422E-AD2D-8EA72497B76C}" type="presParOf" srcId="{30AE6360-CF2C-451E-95A6-3333AD43DA38}" destId="{7A4023D9-2684-4DA4-AE35-0D9DA6DB87B6}" srcOrd="2" destOrd="0" presId="urn:microsoft.com/office/officeart/2005/8/layout/StepDownProcess"/>
    <dgm:cxn modelId="{4287A1E2-AD15-45CB-B185-A074F5D6460D}" type="presParOf" srcId="{06211444-0605-4F25-B801-D30E4C5F532B}" destId="{31FE28F7-0DE1-47BA-9965-1E1197BDCBD3}" srcOrd="1" destOrd="0" presId="urn:microsoft.com/office/officeart/2005/8/layout/StepDownProcess"/>
    <dgm:cxn modelId="{75A38912-C32E-44D4-9770-EBD20CAB4339}" type="presParOf" srcId="{06211444-0605-4F25-B801-D30E4C5F532B}" destId="{6C123174-B969-4434-B06D-57A28A4B8690}" srcOrd="2" destOrd="0" presId="urn:microsoft.com/office/officeart/2005/8/layout/StepDownProcess"/>
    <dgm:cxn modelId="{89F02A03-7163-4D2B-A8E3-89E4B8FEA1F0}" type="presParOf" srcId="{6C123174-B969-4434-B06D-57A28A4B8690}" destId="{160211D9-30EE-4864-AAC2-67055AB0A2F1}" srcOrd="0" destOrd="0" presId="urn:microsoft.com/office/officeart/2005/8/layout/StepDownProcess"/>
    <dgm:cxn modelId="{3BB0E369-15A2-4122-B716-615742D38025}" type="presParOf" srcId="{6C123174-B969-4434-B06D-57A28A4B8690}" destId="{332D2CEE-96FD-4B44-8134-C723B90746ED}" srcOrd="1" destOrd="0" presId="urn:microsoft.com/office/officeart/2005/8/layout/StepDownProcess"/>
    <dgm:cxn modelId="{D271225F-E5F5-4FFE-8A06-FB1820845CEC}" type="presParOf" srcId="{6C123174-B969-4434-B06D-57A28A4B8690}" destId="{18FEED1B-3514-4901-871E-96F7F2443BF4}" srcOrd="2" destOrd="0" presId="urn:microsoft.com/office/officeart/2005/8/layout/StepDownProcess"/>
    <dgm:cxn modelId="{D5EC944E-6D20-4E8B-A0C6-B6B5E2540614}" type="presParOf" srcId="{06211444-0605-4F25-B801-D30E4C5F532B}" destId="{1793D025-1E8E-4D59-84E9-CB03AAD19387}" srcOrd="3" destOrd="0" presId="urn:microsoft.com/office/officeart/2005/8/layout/StepDownProcess"/>
    <dgm:cxn modelId="{F0210EC6-BBCC-429A-815B-2167851E389C}" type="presParOf" srcId="{06211444-0605-4F25-B801-D30E4C5F532B}" destId="{D7A8B761-E007-4ADD-84DA-5AB818C67001}" srcOrd="4" destOrd="0" presId="urn:microsoft.com/office/officeart/2005/8/layout/StepDownProcess"/>
    <dgm:cxn modelId="{AAB070A2-F46F-4DA2-84DC-6737076E95F7}" type="presParOf" srcId="{D7A8B761-E007-4ADD-84DA-5AB818C67001}" destId="{164BD1CA-0786-4BFB-8A6A-C4B75C002B49}" srcOrd="0" destOrd="0" presId="urn:microsoft.com/office/officeart/2005/8/layout/StepDownProcess"/>
    <dgm:cxn modelId="{1F6CDF57-9EFA-4F0B-83B1-886498DD7D55}" type="presParOf" srcId="{D7A8B761-E007-4ADD-84DA-5AB818C67001}" destId="{6B15B0E2-8300-4AF2-8E4C-46F151459111}" srcOrd="1" destOrd="0" presId="urn:microsoft.com/office/officeart/2005/8/layout/StepDownProcess"/>
    <dgm:cxn modelId="{11F11E37-397A-4653-B6DF-B80A77833A2C}" type="presParOf" srcId="{D7A8B761-E007-4ADD-84DA-5AB818C67001}" destId="{A8F5AFD0-CAB2-415B-838C-9A18B3337148}" srcOrd="2" destOrd="0" presId="urn:microsoft.com/office/officeart/2005/8/layout/StepDownProcess"/>
    <dgm:cxn modelId="{AB2C1E1F-38C2-4D48-9FD8-C8AFE5E4614D}" type="presParOf" srcId="{06211444-0605-4F25-B801-D30E4C5F532B}" destId="{953DF6AE-90F4-4482-97CF-5748E87F5AAE}" srcOrd="5" destOrd="0" presId="urn:microsoft.com/office/officeart/2005/8/layout/StepDownProcess"/>
    <dgm:cxn modelId="{DFA1B012-1461-4094-95DC-4CF0F82D59F3}" type="presParOf" srcId="{06211444-0605-4F25-B801-D30E4C5F532B}" destId="{FE9FC206-A15D-43BD-8B66-BBFF88FDEE39}" srcOrd="6" destOrd="0" presId="urn:microsoft.com/office/officeart/2005/8/layout/StepDownProcess"/>
    <dgm:cxn modelId="{E396E23D-9F0C-4A40-B227-9B7FF4A0CD28}" type="presParOf" srcId="{FE9FC206-A15D-43BD-8B66-BBFF88FDEE39}" destId="{4C7E4DD2-C37F-466F-AB8C-CA428C3018AC}" srcOrd="0" destOrd="0" presId="urn:microsoft.com/office/officeart/2005/8/layout/StepDownProcess"/>
    <dgm:cxn modelId="{70EF4035-FCC8-41BA-9A3E-5B64CB4FAB52}" type="presParOf" srcId="{FE9FC206-A15D-43BD-8B66-BBFF88FDEE39}" destId="{93579D5B-ABFF-4B5C-B6E0-612985AA6FE5}" srcOrd="1" destOrd="0" presId="urn:microsoft.com/office/officeart/2005/8/layout/StepDownProcess"/>
    <dgm:cxn modelId="{9098665B-25F4-4D5D-9E8B-4EFFBE89DD00}" type="presParOf" srcId="{FE9FC206-A15D-43BD-8B66-BBFF88FDEE39}" destId="{E570C7F1-B927-4DB7-91B8-DEC9A28FABC4}" srcOrd="2" destOrd="0" presId="urn:microsoft.com/office/officeart/2005/8/layout/StepDownProcess"/>
    <dgm:cxn modelId="{ACC0CAF4-CAD8-4D0D-907D-7B25DB09D2C1}" type="presParOf" srcId="{06211444-0605-4F25-B801-D30E4C5F532B}" destId="{C4B165D9-39F0-463C-B1F1-2E588164DFB5}" srcOrd="7" destOrd="0" presId="urn:microsoft.com/office/officeart/2005/8/layout/StepDownProcess"/>
    <dgm:cxn modelId="{9F3F7E2B-B79A-4DEC-BC13-8B8CCB9E76C5}" type="presParOf" srcId="{06211444-0605-4F25-B801-D30E4C5F532B}" destId="{11CA6826-A6F7-43A8-BEEA-8FF2D03DB215}" srcOrd="8" destOrd="0" presId="urn:microsoft.com/office/officeart/2005/8/layout/StepDownProcess"/>
    <dgm:cxn modelId="{2AA4B09F-D3D0-4B80-BB4A-41C7488E7B7C}" type="presParOf" srcId="{11CA6826-A6F7-43A8-BEEA-8FF2D03DB215}" destId="{B96E19F4-F7D3-46ED-8ED3-BD491A996884}" srcOrd="0" destOrd="0" presId="urn:microsoft.com/office/officeart/2005/8/layout/StepDownProcess"/>
    <dgm:cxn modelId="{419DBBB9-E864-4953-A48F-519D2D5601C4}" type="presParOf" srcId="{11CA6826-A6F7-43A8-BEEA-8FF2D03DB215}" destId="{D0A825EA-C77F-4475-8265-185C42A6F82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0CDA0-38A0-4764-9C91-FBD4484C9794}">
      <dsp:nvSpPr>
        <dsp:cNvPr id="0" name=""/>
        <dsp:cNvSpPr/>
      </dsp:nvSpPr>
      <dsp:spPr>
        <a:xfrm>
          <a:off x="288037" y="1446448"/>
          <a:ext cx="2795757" cy="2795716"/>
        </a:xfrm>
        <a:prstGeom prst="ellipse">
          <a:avLst/>
        </a:prstGeom>
        <a:solidFill>
          <a:srgbClr val="71DBD4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Occ</a:t>
          </a:r>
          <a:endParaRPr lang="en-GB" sz="2800" kern="12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Therapist</a:t>
          </a:r>
          <a:endParaRPr lang="en-GB" sz="28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697466" y="1855871"/>
        <a:ext cx="1976899" cy="1976870"/>
      </dsp:txXfrm>
    </dsp:sp>
    <dsp:sp modelId="{C39F5ED5-6C46-4C00-AA79-0C9D9C354771}">
      <dsp:nvSpPr>
        <dsp:cNvPr id="0" name=""/>
        <dsp:cNvSpPr/>
      </dsp:nvSpPr>
      <dsp:spPr>
        <a:xfrm>
          <a:off x="2664288" y="1446460"/>
          <a:ext cx="2795757" cy="2795716"/>
        </a:xfrm>
        <a:prstGeom prst="ellipse">
          <a:avLst/>
        </a:prstGeom>
        <a:solidFill>
          <a:srgbClr val="FFC000">
            <a:alpha val="49804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Occ</a:t>
          </a:r>
          <a:endParaRPr lang="en-GB" sz="2800" kern="12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Therapy</a:t>
          </a:r>
          <a:endParaRPr lang="en-GB" sz="28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3073717" y="1855883"/>
        <a:ext cx="1976899" cy="1976870"/>
      </dsp:txXfrm>
    </dsp:sp>
    <dsp:sp modelId="{B697481A-9912-4B6E-9D7B-E196FE9E1852}">
      <dsp:nvSpPr>
        <dsp:cNvPr id="0" name=""/>
        <dsp:cNvSpPr/>
      </dsp:nvSpPr>
      <dsp:spPr>
        <a:xfrm>
          <a:off x="4798877" y="1512175"/>
          <a:ext cx="2795757" cy="2795716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Young Person</a:t>
          </a:r>
          <a:endParaRPr lang="en-GB" sz="28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5208306" y="1921598"/>
        <a:ext cx="1976899" cy="1976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08F39-EFC6-41CA-BCCC-CF905CC60C9B}">
      <dsp:nvSpPr>
        <dsp:cNvPr id="0" name=""/>
        <dsp:cNvSpPr/>
      </dsp:nvSpPr>
      <dsp:spPr>
        <a:xfrm rot="5400000">
          <a:off x="757883" y="915753"/>
          <a:ext cx="799366" cy="910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rgbClr val="D1D1FF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DF11B1-DC47-465A-96D9-774E163C071A}">
      <dsp:nvSpPr>
        <dsp:cNvPr id="0" name=""/>
        <dsp:cNvSpPr/>
      </dsp:nvSpPr>
      <dsp:spPr>
        <a:xfrm>
          <a:off x="546099" y="29638"/>
          <a:ext cx="1345663" cy="94192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1D1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Ontology</a:t>
          </a:r>
          <a:endParaRPr lang="en-US" sz="18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592088" y="75627"/>
        <a:ext cx="1253685" cy="849942"/>
      </dsp:txXfrm>
    </dsp:sp>
    <dsp:sp modelId="{7A4023D9-2684-4DA4-AE35-0D9DA6DB87B6}">
      <dsp:nvSpPr>
        <dsp:cNvPr id="0" name=""/>
        <dsp:cNvSpPr/>
      </dsp:nvSpPr>
      <dsp:spPr>
        <a:xfrm>
          <a:off x="1944412" y="157552"/>
          <a:ext cx="1397525" cy="76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Relativist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944412" y="157552"/>
        <a:ext cx="1397525" cy="761301"/>
      </dsp:txXfrm>
    </dsp:sp>
    <dsp:sp modelId="{160211D9-30EE-4864-AAC2-67055AB0A2F1}">
      <dsp:nvSpPr>
        <dsp:cNvPr id="0" name=""/>
        <dsp:cNvSpPr/>
      </dsp:nvSpPr>
      <dsp:spPr>
        <a:xfrm rot="5400000">
          <a:off x="1947328" y="1993401"/>
          <a:ext cx="799366" cy="910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rgbClr val="D1D1FF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32D2CEE-96FD-4B44-8134-C723B90746ED}">
      <dsp:nvSpPr>
        <dsp:cNvPr id="0" name=""/>
        <dsp:cNvSpPr/>
      </dsp:nvSpPr>
      <dsp:spPr>
        <a:xfrm>
          <a:off x="1643613" y="1114298"/>
          <a:ext cx="1848766" cy="94192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1D1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Epistemology</a:t>
          </a:r>
          <a:endParaRPr lang="en-US" sz="18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689602" y="1160287"/>
        <a:ext cx="1756788" cy="849942"/>
      </dsp:txXfrm>
    </dsp:sp>
    <dsp:sp modelId="{18FEED1B-3514-4901-871E-96F7F2443BF4}">
      <dsp:nvSpPr>
        <dsp:cNvPr id="0" name=""/>
        <dsp:cNvSpPr/>
      </dsp:nvSpPr>
      <dsp:spPr>
        <a:xfrm>
          <a:off x="3513141" y="1224623"/>
          <a:ext cx="1942293" cy="76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Interpretivist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513141" y="1224623"/>
        <a:ext cx="1942293" cy="761301"/>
      </dsp:txXfrm>
    </dsp:sp>
    <dsp:sp modelId="{164BD1CA-0786-4BFB-8A6A-C4B75C002B49}">
      <dsp:nvSpPr>
        <dsp:cNvPr id="0" name=""/>
        <dsp:cNvSpPr/>
      </dsp:nvSpPr>
      <dsp:spPr>
        <a:xfrm rot="5400000">
          <a:off x="3410839" y="3066400"/>
          <a:ext cx="799366" cy="910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rgbClr val="D1D1FF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B15B0E2-8300-4AF2-8E4C-46F151459111}">
      <dsp:nvSpPr>
        <dsp:cNvPr id="0" name=""/>
        <dsp:cNvSpPr/>
      </dsp:nvSpPr>
      <dsp:spPr>
        <a:xfrm>
          <a:off x="2843046" y="2195064"/>
          <a:ext cx="1786717" cy="94192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1D1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Methodology</a:t>
          </a:r>
          <a:endParaRPr lang="en-US" sz="18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2889035" y="2241053"/>
        <a:ext cx="1694739" cy="849942"/>
      </dsp:txXfrm>
    </dsp:sp>
    <dsp:sp modelId="{A8F5AFD0-CAB2-415B-838C-9A18B3337148}">
      <dsp:nvSpPr>
        <dsp:cNvPr id="0" name=""/>
        <dsp:cNvSpPr/>
      </dsp:nvSpPr>
      <dsp:spPr>
        <a:xfrm>
          <a:off x="4732586" y="2153282"/>
          <a:ext cx="2253600" cy="100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Qualitative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Interpretive Phenomenology</a:t>
          </a:r>
        </a:p>
      </dsp:txBody>
      <dsp:txXfrm>
        <a:off x="4732586" y="2153282"/>
        <a:ext cx="2253600" cy="1009912"/>
      </dsp:txXfrm>
    </dsp:sp>
    <dsp:sp modelId="{4C7E4DD2-C37F-466F-AB8C-CA428C3018AC}">
      <dsp:nvSpPr>
        <dsp:cNvPr id="0" name=""/>
        <dsp:cNvSpPr/>
      </dsp:nvSpPr>
      <dsp:spPr>
        <a:xfrm rot="5400000">
          <a:off x="4494640" y="4041367"/>
          <a:ext cx="799366" cy="910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rgbClr val="D1D1FF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579D5B-ABFF-4B5C-B6E0-612985AA6FE5}">
      <dsp:nvSpPr>
        <dsp:cNvPr id="0" name=""/>
        <dsp:cNvSpPr/>
      </dsp:nvSpPr>
      <dsp:spPr>
        <a:xfrm>
          <a:off x="4305032" y="3240370"/>
          <a:ext cx="1521891" cy="775681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1D1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Approach</a:t>
          </a:r>
        </a:p>
      </dsp:txBody>
      <dsp:txXfrm>
        <a:off x="4342904" y="3278242"/>
        <a:ext cx="1446147" cy="699937"/>
      </dsp:txXfrm>
    </dsp:sp>
    <dsp:sp modelId="{E570C7F1-B927-4DB7-91B8-DEC9A28FABC4}">
      <dsp:nvSpPr>
        <dsp:cNvPr id="0" name=""/>
        <dsp:cNvSpPr/>
      </dsp:nvSpPr>
      <dsp:spPr>
        <a:xfrm>
          <a:off x="5816842" y="3240367"/>
          <a:ext cx="1691323" cy="76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Reflexive Relational</a:t>
          </a:r>
        </a:p>
      </dsp:txBody>
      <dsp:txXfrm>
        <a:off x="5816842" y="3240367"/>
        <a:ext cx="1691323" cy="761301"/>
      </dsp:txXfrm>
    </dsp:sp>
    <dsp:sp modelId="{B96E19F4-F7D3-46ED-8ED3-BD491A996884}">
      <dsp:nvSpPr>
        <dsp:cNvPr id="0" name=""/>
        <dsp:cNvSpPr/>
      </dsp:nvSpPr>
      <dsp:spPr>
        <a:xfrm>
          <a:off x="5446495" y="4367479"/>
          <a:ext cx="1255867" cy="94192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1D1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1D1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1D1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Methods of Analysis</a:t>
          </a:r>
        </a:p>
      </dsp:txBody>
      <dsp:txXfrm>
        <a:off x="5492484" y="4413468"/>
        <a:ext cx="1163889" cy="849942"/>
      </dsp:txXfrm>
    </dsp:sp>
    <dsp:sp modelId="{D0A825EA-C77F-4475-8265-185C42A6F821}">
      <dsp:nvSpPr>
        <dsp:cNvPr id="0" name=""/>
        <dsp:cNvSpPr/>
      </dsp:nvSpPr>
      <dsp:spPr>
        <a:xfrm>
          <a:off x="6673845" y="4220078"/>
          <a:ext cx="1787569" cy="130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Thematic</a:t>
          </a:r>
          <a:endParaRPr lang="en-US" sz="16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Metaphorical</a:t>
          </a:r>
          <a:endParaRPr lang="en-US" sz="16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Lifeworld</a:t>
          </a:r>
          <a:endParaRPr lang="en-US" sz="16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OPH</a:t>
          </a:r>
          <a:endParaRPr lang="en-US" sz="16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6673845" y="4220078"/>
        <a:ext cx="1787569" cy="130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8889-E125-429E-8491-55FD6C2DB46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CE047-8E3D-40DB-AB12-94143160C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30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9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19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01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58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6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27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88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26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45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95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9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C07A-EF60-4CD8-A696-CC5736BB4F0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40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C07A-EF60-4CD8-A696-CC5736BB4F0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67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92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6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047-8E3D-40DB-AB12-94143160C0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0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4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9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9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0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2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8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7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5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D948-0927-4D40-A1E2-89BDD5FD645D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ia.Avantaggiato-Quinn@northumbria.ac.uk" TargetMode="External"/><Relationship Id="rId5" Type="http://schemas.openxmlformats.org/officeDocument/2006/relationships/hyperlink" Target="mailto:Maria.Avantaggiato-Quinn@ntw.nhs.uk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nrl.northumbria.ac.uk/32573/1/avantaggiato-quinn.maria_phd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ttowa1\users$\ebeadle\allwork\desktop\Northumberland, Tyne and Wear University NHS Foundation Trust RGB 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95" y="-7779"/>
            <a:ext cx="330402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9832" y="472514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 Maria Avantaggiato-Quinn </a:t>
            </a:r>
          </a:p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AHP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CYP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Therapists: </a:t>
            </a:r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Lived Experience of the phenomenon of </a:t>
            </a:r>
          </a:p>
          <a:p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Occupational Therapy </a:t>
            </a: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Children &amp; Young People</a:t>
            </a:r>
          </a:p>
        </p:txBody>
      </p:sp>
      <p:pic>
        <p:nvPicPr>
          <p:cNvPr id="2050" name="Picture 2" descr="Northumbria University Newcas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1835"/>
            <a:ext cx="457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1835"/>
            <a:ext cx="2371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91850" y="227149"/>
            <a:ext cx="6195745" cy="587727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1933547">
            <a:off x="6437469" y="5673118"/>
            <a:ext cx="97840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0624"/>
            <a:ext cx="3744415" cy="59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5506"/>
            <a:ext cx="4973285" cy="608891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6" y="1916832"/>
            <a:ext cx="1869314" cy="295232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6508624">
            <a:off x="1298259" y="1704742"/>
            <a:ext cx="97840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99" y="0"/>
            <a:ext cx="4157789" cy="610442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5" y="1581458"/>
            <a:ext cx="2081661" cy="328770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4477388">
            <a:off x="-165675" y="1520879"/>
            <a:ext cx="97840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53" y="0"/>
            <a:ext cx="4585223" cy="610442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1" y="1556792"/>
            <a:ext cx="2097279" cy="331236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8180915">
            <a:off x="-171858" y="4189751"/>
            <a:ext cx="97840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0"/>
            <a:ext cx="4372425" cy="609380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64617"/>
            <a:ext cx="1872207" cy="295689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7630239">
            <a:off x="1818365" y="2756068"/>
            <a:ext cx="97840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4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NTW AHP R&amp;D Strategic Action Plan 2017-2022</a:t>
            </a:r>
          </a:p>
          <a:p>
            <a:r>
              <a:rPr lang="en-GB" dirty="0" smtClean="0"/>
              <a:t>HEI/NTW Collaborations for increased AHP research outputs</a:t>
            </a:r>
          </a:p>
          <a:p>
            <a:r>
              <a:rPr lang="en-GB" dirty="0" smtClean="0"/>
              <a:t>Dissemination via publications: </a:t>
            </a:r>
            <a:r>
              <a:rPr lang="en-GB" dirty="0" err="1" smtClean="0"/>
              <a:t>Occ</a:t>
            </a:r>
            <a:r>
              <a:rPr lang="en-GB" dirty="0" smtClean="0"/>
              <a:t> Science, Methodology, CYPs/CAMHS OT</a:t>
            </a:r>
            <a:endParaRPr lang="en-GB" dirty="0"/>
          </a:p>
          <a:p>
            <a:r>
              <a:rPr lang="en-GB" dirty="0" smtClean="0"/>
              <a:t>Parents of children with VCB, themes</a:t>
            </a:r>
          </a:p>
          <a:p>
            <a:r>
              <a:rPr lang="en-GB" dirty="0" smtClean="0"/>
              <a:t>Implications for CYPs practice, increasing clinical effectiveness. </a:t>
            </a:r>
          </a:p>
          <a:p>
            <a:r>
              <a:rPr lang="en-GB" dirty="0" smtClean="0"/>
              <a:t>AHP </a:t>
            </a:r>
            <a:r>
              <a:rPr lang="en-GB" dirty="0"/>
              <a:t>CPD in </a:t>
            </a:r>
            <a:r>
              <a:rPr lang="en-GB" dirty="0" smtClean="0"/>
              <a:t>NTW</a:t>
            </a:r>
          </a:p>
          <a:p>
            <a:r>
              <a:rPr lang="en-GB" dirty="0" smtClean="0"/>
              <a:t>Innovation and Quality Improvement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53" y="0"/>
            <a:ext cx="8229600" cy="824092"/>
          </a:xfrm>
        </p:spPr>
        <p:txBody>
          <a:bodyPr>
            <a:normAutofit fontScale="90000"/>
          </a:bodyPr>
          <a:lstStyle/>
          <a:p>
            <a:r>
              <a:rPr lang="en-GB" sz="2200" b="1" u="sng" dirty="0" smtClean="0">
                <a:solidFill>
                  <a:schemeClr val="tx1"/>
                </a:solidFill>
              </a:rPr>
              <a:t>NTW AHP Strategic </a:t>
            </a:r>
            <a:r>
              <a:rPr lang="en-GB" sz="2200" b="1" u="sng" dirty="0">
                <a:solidFill>
                  <a:schemeClr val="tx1"/>
                </a:solidFill>
              </a:rPr>
              <a:t>Ambition </a:t>
            </a:r>
            <a:r>
              <a:rPr lang="en-GB" sz="2200" b="1" u="sng" dirty="0" smtClean="0">
                <a:solidFill>
                  <a:schemeClr val="tx1"/>
                </a:solidFill>
              </a:rPr>
              <a:t>5:</a:t>
            </a:r>
            <a:r>
              <a:rPr lang="en-GB" sz="2200" b="1" dirty="0" smtClean="0">
                <a:solidFill>
                  <a:schemeClr val="tx1"/>
                </a:solidFill>
              </a:rPr>
              <a:t> </a:t>
            </a:r>
            <a:r>
              <a:rPr lang="en-GB" sz="2200" b="1" dirty="0">
                <a:solidFill>
                  <a:schemeClr val="tx1"/>
                </a:solidFill>
              </a:rPr>
              <a:t>The Trust will be a centre of </a:t>
            </a:r>
            <a:r>
              <a:rPr lang="en-GB" sz="2200" b="1" dirty="0" smtClean="0">
                <a:solidFill>
                  <a:schemeClr val="tx1"/>
                </a:solidFill>
              </a:rPr>
              <a:t>excellence</a:t>
            </a:r>
            <a:br>
              <a:rPr lang="en-GB" sz="2200" b="1" dirty="0" smtClean="0">
                <a:solidFill>
                  <a:schemeClr val="tx1"/>
                </a:solidFill>
              </a:rPr>
            </a:br>
            <a:r>
              <a:rPr lang="en-GB" sz="2200" b="1" dirty="0" smtClean="0">
                <a:solidFill>
                  <a:schemeClr val="tx1"/>
                </a:solidFill>
              </a:rPr>
              <a:t> </a:t>
            </a:r>
            <a:r>
              <a:rPr lang="en-GB" sz="2200" b="1" dirty="0">
                <a:solidFill>
                  <a:schemeClr val="tx1"/>
                </a:solidFill>
              </a:rPr>
              <a:t>for mental health and disability</a:t>
            </a:r>
            <a:r>
              <a:rPr lang="en-GB" sz="1400" b="1" dirty="0"/>
              <a:t/>
            </a:r>
            <a:br>
              <a:rPr lang="en-GB" sz="1400" b="1" dirty="0"/>
            </a:b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353" y="824092"/>
            <a:ext cx="4038600" cy="2579588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AHPs can </a:t>
            </a:r>
            <a:r>
              <a:rPr lang="en-GB" sz="1600" b="1" dirty="0">
                <a:solidFill>
                  <a:srgbClr val="FF0000"/>
                </a:solidFill>
              </a:rPr>
              <a:t>lead change (USP</a:t>
            </a:r>
            <a:r>
              <a:rPr lang="en-GB" sz="1600" b="1" dirty="0"/>
              <a:t>/Core Skills</a:t>
            </a:r>
            <a:r>
              <a:rPr lang="en-GB" sz="1600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AHPs </a:t>
            </a:r>
            <a:r>
              <a:rPr lang="en-GB" sz="1600" b="1" dirty="0" smtClean="0"/>
              <a:t>leading </a:t>
            </a:r>
            <a:r>
              <a:rPr lang="en-GB" sz="1600" b="1" dirty="0"/>
              <a:t>on delivering CQUINs and targets</a:t>
            </a:r>
            <a:r>
              <a:rPr lang="en-GB" sz="1600" dirty="0"/>
              <a:t> </a:t>
            </a: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To have an </a:t>
            </a:r>
            <a:r>
              <a:rPr lang="en-GB" sz="1600" b="1" dirty="0"/>
              <a:t>AHP research aware and active </a:t>
            </a:r>
            <a:r>
              <a:rPr lang="en-GB" sz="1600" b="1" dirty="0" smtClean="0"/>
              <a:t>culture</a:t>
            </a:r>
            <a:r>
              <a:rPr lang="en-GB" sz="1600" dirty="0"/>
              <a:t> </a:t>
            </a:r>
            <a:r>
              <a:rPr lang="en-GB" sz="1600" dirty="0" smtClean="0"/>
              <a:t>&amp; innovation </a:t>
            </a:r>
            <a:r>
              <a:rPr lang="en-GB" sz="1600" dirty="0"/>
              <a:t>embedded </a:t>
            </a:r>
            <a:r>
              <a:rPr lang="en-GB" sz="1600" dirty="0" smtClean="0"/>
              <a:t>in the </a:t>
            </a:r>
            <a:r>
              <a:rPr lang="en-GB" sz="1600" b="1" dirty="0"/>
              <a:t>improvement culture for </a:t>
            </a:r>
            <a:r>
              <a:rPr lang="en-GB" sz="1600" b="1" dirty="0" smtClean="0"/>
              <a:t>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5EB8"/>
                </a:solidFill>
              </a:rPr>
              <a:t>To forge sustainable ‘quid pro quo’ </a:t>
            </a:r>
            <a:r>
              <a:rPr lang="en-GB" sz="1600" b="1" dirty="0">
                <a:solidFill>
                  <a:srgbClr val="005EB8"/>
                </a:solidFill>
              </a:rPr>
              <a:t>links with Universities for academic support</a:t>
            </a:r>
            <a:r>
              <a:rPr lang="en-GB" sz="1600" dirty="0">
                <a:solidFill>
                  <a:srgbClr val="005EB8"/>
                </a:solidFill>
              </a:rPr>
              <a:t> and networking </a:t>
            </a:r>
            <a:endParaRPr lang="en-GB" sz="1600" dirty="0" smtClean="0">
              <a:solidFill>
                <a:srgbClr val="005EB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320" y="848618"/>
            <a:ext cx="4038600" cy="2579588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AHPs</a:t>
            </a:r>
            <a:r>
              <a:rPr lang="en-GB" sz="1600" b="1" dirty="0">
                <a:solidFill>
                  <a:srgbClr val="FF0000"/>
                </a:solidFill>
              </a:rPr>
              <a:t>’ </a:t>
            </a:r>
            <a:r>
              <a:rPr lang="en-GB" sz="1600" b="1" dirty="0"/>
              <a:t>Research </a:t>
            </a:r>
            <a:r>
              <a:rPr lang="en-GB" sz="1600" b="1" dirty="0" smtClean="0">
                <a:solidFill>
                  <a:srgbClr val="FF0000"/>
                </a:solidFill>
              </a:rPr>
              <a:t>skills </a:t>
            </a:r>
            <a:r>
              <a:rPr lang="en-GB" sz="1600" b="1" dirty="0"/>
              <a:t>can be further </a:t>
            </a:r>
            <a:r>
              <a:rPr lang="en-GB" sz="1600" b="1" dirty="0" smtClean="0">
                <a:solidFill>
                  <a:srgbClr val="FF0000"/>
                </a:solidFill>
              </a:rPr>
              <a:t>developed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5EB8"/>
                </a:solidFill>
              </a:rPr>
              <a:t>AHPs will extend their </a:t>
            </a:r>
            <a:r>
              <a:rPr lang="en-GB" sz="1600" dirty="0" smtClean="0">
                <a:solidFill>
                  <a:srgbClr val="005EB8"/>
                </a:solidFill>
              </a:rPr>
              <a:t>skills/knowledge. </a:t>
            </a:r>
            <a:r>
              <a:rPr lang="en-GB" sz="1600" dirty="0">
                <a:solidFill>
                  <a:srgbClr val="005EB8"/>
                </a:solidFill>
              </a:rPr>
              <a:t>To utilise skills and knowledge in the use of data collection and analysis and </a:t>
            </a:r>
            <a:r>
              <a:rPr lang="en-GB" sz="1600" b="1" dirty="0">
                <a:solidFill>
                  <a:srgbClr val="005EB8"/>
                </a:solidFill>
              </a:rPr>
              <a:t>evaluating evidence to develop and improve the delivery of </a:t>
            </a:r>
            <a:r>
              <a:rPr lang="en-GB" sz="1600" b="1" dirty="0" smtClean="0">
                <a:solidFill>
                  <a:srgbClr val="005EB8"/>
                </a:solidFill>
              </a:rPr>
              <a:t>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Develop business case for Trust wide AHP Consultant in </a:t>
            </a:r>
            <a:r>
              <a:rPr lang="en-GB" sz="1600" b="1" dirty="0"/>
              <a:t>R&amp;D to facilitate and lead increased</a:t>
            </a:r>
            <a:r>
              <a:rPr lang="en-GB" sz="1600" dirty="0"/>
              <a:t> </a:t>
            </a:r>
            <a:r>
              <a:rPr lang="en-GB" sz="1600" b="1" dirty="0"/>
              <a:t>research activity </a:t>
            </a:r>
            <a:endParaRPr lang="en-GB" sz="1600" b="1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7353" y="3749410"/>
            <a:ext cx="4038600" cy="219987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600" b="1" kern="1200" dirty="0" smtClean="0">
                <a:solidFill>
                  <a:srgbClr val="000000"/>
                </a:solidFill>
              </a:rPr>
              <a:t>AHPs evaluate and improve and </a:t>
            </a:r>
            <a:r>
              <a:rPr lang="en-GB" sz="1600" b="1" kern="1200" dirty="0" smtClean="0">
                <a:solidFill>
                  <a:srgbClr val="FF0000"/>
                </a:solidFill>
              </a:rPr>
              <a:t>evidence the impact </a:t>
            </a:r>
            <a:r>
              <a:rPr lang="en-GB" sz="1600" b="1" kern="1200" dirty="0" smtClean="0">
                <a:solidFill>
                  <a:srgbClr val="000000"/>
                </a:solidFill>
              </a:rPr>
              <a:t>of their contribution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Develop </a:t>
            </a:r>
            <a:r>
              <a:rPr lang="en-GB" sz="1600" b="1" dirty="0"/>
              <a:t>commercial research portfolio</a:t>
            </a:r>
            <a:r>
              <a:rPr lang="en-GB" sz="1600" dirty="0"/>
              <a:t>, reinvesting income generation in further research </a:t>
            </a:r>
            <a:r>
              <a:rPr lang="en-GB" sz="1600" dirty="0" smtClean="0"/>
              <a:t>initiatives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5EB8"/>
                </a:solidFill>
              </a:rPr>
              <a:t>Ensure AHPs involved in research, </a:t>
            </a:r>
            <a:r>
              <a:rPr lang="en-GB" sz="1600" b="1" dirty="0">
                <a:solidFill>
                  <a:srgbClr val="005EB8"/>
                </a:solidFill>
              </a:rPr>
              <a:t>publish and disseminate findings</a:t>
            </a:r>
            <a:r>
              <a:rPr lang="en-GB" sz="1600" dirty="0">
                <a:solidFill>
                  <a:srgbClr val="005EB8"/>
                </a:solidFill>
              </a:rPr>
              <a:t> and contribute to NTW R&amp;D activities </a:t>
            </a:r>
            <a:endParaRPr lang="en-GB" sz="1600" dirty="0" smtClean="0">
              <a:solidFill>
                <a:srgbClr val="005EB8"/>
              </a:solidFill>
            </a:endParaRPr>
          </a:p>
          <a:p>
            <a:pPr marL="0" indent="0">
              <a:buNone/>
            </a:pP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1600" kern="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37320" y="3739174"/>
            <a:ext cx="4038600" cy="221010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b="1" kern="0" dirty="0" smtClean="0"/>
              <a:t>Utilising Information and </a:t>
            </a:r>
            <a:r>
              <a:rPr lang="en-GB" sz="1600" b="1" kern="0" dirty="0" smtClean="0">
                <a:solidFill>
                  <a:srgbClr val="FF0000"/>
                </a:solidFill>
              </a:rPr>
              <a:t>Technology for Therapy</a:t>
            </a:r>
            <a:r>
              <a:rPr lang="en-GB" sz="1600" b="1" kern="0" dirty="0" smtClean="0"/>
              <a:t>: </a:t>
            </a:r>
          </a:p>
          <a:p>
            <a:pPr marL="0" indent="0">
              <a:buFontTx/>
              <a:buNone/>
            </a:pPr>
            <a:endParaRPr lang="en-GB" sz="1600" b="1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To </a:t>
            </a:r>
            <a:r>
              <a:rPr lang="en-GB" sz="1600" dirty="0"/>
              <a:t>establish mechanisms for AHPs to </a:t>
            </a:r>
            <a:r>
              <a:rPr lang="en-GB" sz="1600" b="1" dirty="0"/>
              <a:t>respond swiftly and successfully </a:t>
            </a:r>
            <a:r>
              <a:rPr lang="en-GB" sz="1600" dirty="0"/>
              <a:t>to </a:t>
            </a:r>
            <a:r>
              <a:rPr lang="en-GB" sz="1600" b="1" dirty="0"/>
              <a:t>research funding opportunities</a:t>
            </a:r>
            <a:r>
              <a:rPr lang="en-GB" sz="1600" dirty="0"/>
              <a:t> </a:t>
            </a:r>
            <a:endParaRPr lang="en-GB" sz="1600" dirty="0" smtClean="0"/>
          </a:p>
          <a:p>
            <a:pPr marL="0" indent="0">
              <a:buNone/>
            </a:pPr>
            <a:endParaRPr lang="en-GB" sz="1600" kern="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3" y="6138374"/>
            <a:ext cx="7364066" cy="5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296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Clinically Effective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4040188" cy="454763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Meet HCPC Standards &amp; Professional Body Standards (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RCOT, CST, BDA, RCSLT)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CPD: use half day a month to develop practice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Hear the voice of your patients and families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Have excellent OT/PT/D/SLT supervision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041775" cy="639762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Academically robust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041775" cy="4311328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CPD focus on understanding, critiquing, sharing, creating and implementing new evidence.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your links to people/systems to inform your options to develop research, audit and evaluation skills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ttowa1\users$\ebeadle\allwork\desktop\Northumberland, Tyne and Wear University NHS Foundation Trust RGB 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95" y="-7779"/>
            <a:ext cx="330402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937" y="4293096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Maria.Avantaggiato-Quinn@ntw.nhs.uk</a:t>
            </a:r>
            <a:endParaRPr lang="en-GB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Maria.Avantaggiato-Quinn@northumbria.ac.uk</a:t>
            </a:r>
            <a:endParaRPr lang="en-GB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Northumbria University Newcast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1835"/>
            <a:ext cx="457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1835"/>
            <a:ext cx="2371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472" y="183662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674" y="343679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nrl.northumbria.ac.uk/32573/1/avantaggiato-quinn.maria_phd.pdf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797082" y="2950572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Reference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9"/>
            </a:endParaRPr>
          </a:p>
        </p:txBody>
      </p:sp>
    </p:spTree>
    <p:extLst>
      <p:ext uri="{BB962C8B-B14F-4D97-AF65-F5344CB8AC3E}">
        <p14:creationId xmlns:p14="http://schemas.microsoft.com/office/powerpoint/2010/main" val="27377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462067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‘Registrant occupational therapists must: 1. be able to </a:t>
            </a:r>
            <a:r>
              <a:rPr lang="en-GB" sz="2200" b="1" dirty="0"/>
              <a:t>practise safely and effectively</a:t>
            </a:r>
            <a:r>
              <a:rPr lang="en-GB" sz="2200" dirty="0"/>
              <a:t> within their scope of practice’ </a:t>
            </a:r>
          </a:p>
          <a:p>
            <a:pPr marL="0" indent="0" algn="r">
              <a:buNone/>
            </a:pPr>
            <a:r>
              <a:rPr lang="en-GB" sz="2200" dirty="0"/>
              <a:t>(Health Care Professions Council, 2013, p. 7)</a:t>
            </a:r>
          </a:p>
          <a:p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‘We </a:t>
            </a:r>
            <a:r>
              <a:rPr lang="en-GB" sz="2200" dirty="0"/>
              <a:t>define CPD as ‘a range of learning activities through which health professionals maintain and develop throughout their career to ensure that they </a:t>
            </a:r>
            <a:r>
              <a:rPr lang="en-GB" sz="2200" b="1" dirty="0"/>
              <a:t>retain their capacity to practise safely, effectively</a:t>
            </a:r>
            <a:r>
              <a:rPr lang="en-GB" sz="2200" dirty="0"/>
              <a:t> and </a:t>
            </a:r>
            <a:r>
              <a:rPr lang="en-GB" sz="2200" b="1" dirty="0"/>
              <a:t>legally</a:t>
            </a:r>
            <a:r>
              <a:rPr lang="en-GB" sz="2200" dirty="0"/>
              <a:t> within their evolving scope of practice’. </a:t>
            </a:r>
            <a:endParaRPr lang="en-GB" sz="2200" dirty="0" smtClean="0"/>
          </a:p>
          <a:p>
            <a:pPr marL="0" indent="0" algn="r">
              <a:buNone/>
            </a:pPr>
            <a:r>
              <a:rPr lang="en-GB" sz="2200" dirty="0" smtClean="0"/>
              <a:t>(</a:t>
            </a:r>
            <a:r>
              <a:rPr lang="en-GB" sz="2200" dirty="0"/>
              <a:t>Health Care Professions Council, 2012, p. 1)</a:t>
            </a:r>
          </a:p>
          <a:p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‘</a:t>
            </a:r>
            <a:r>
              <a:rPr lang="en-GB" sz="2200" dirty="0"/>
              <a:t>When we say someone is </a:t>
            </a:r>
            <a:r>
              <a:rPr lang="en-GB" sz="2200" b="1" dirty="0"/>
              <a:t>‘fit to practise’, </a:t>
            </a:r>
            <a:r>
              <a:rPr lang="en-GB" sz="2200" dirty="0"/>
              <a:t>we mean that they have the skills, knowledge, character and health they need to practise their profession </a:t>
            </a:r>
            <a:r>
              <a:rPr lang="en-GB" sz="2200" b="1" dirty="0"/>
              <a:t>safely and effectively.’</a:t>
            </a:r>
          </a:p>
          <a:p>
            <a:pPr marL="0" indent="0" algn="r">
              <a:buNone/>
            </a:pPr>
            <a:r>
              <a:rPr lang="en-GB" sz="2200" dirty="0" smtClean="0"/>
              <a:t>(</a:t>
            </a:r>
            <a:r>
              <a:rPr lang="en-GB" sz="2200" dirty="0"/>
              <a:t>Health Care Professions Council, 2016, p. 11)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4040188" cy="639762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0" y="908720"/>
            <a:ext cx="4572000" cy="511256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Social Services (84-87)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OT Mental Health (90/1)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OT Drug/Alcohol (91/3)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Sen OT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MH (93/96)</a:t>
            </a:r>
          </a:p>
          <a:p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OT CAMHS (96-98)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Head OT In-Patient (98-00)</a:t>
            </a:r>
          </a:p>
          <a:p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Head OT (2000-07)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Trust Head AHP/CYP(07/11)</a:t>
            </a:r>
          </a:p>
          <a:p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Director AHP &amp; CYP AHP Lead (11/17)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AHP Director Specialist CYPs/R&amp;D/OT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932040" y="260648"/>
            <a:ext cx="3754760" cy="639762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217552" y="908720"/>
            <a:ext cx="4926448" cy="526771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A/O entry requirements (84/86)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Dip COT (87/90)</a:t>
            </a:r>
          </a:p>
          <a:p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IHBC Body Massage (90/1)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ENB 603 CAMHS (93/5)</a:t>
            </a:r>
          </a:p>
          <a:p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 OT CAMHS (97/99)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System Leadership (2003/5)</a:t>
            </a:r>
          </a:p>
          <a:p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NLP/Life Coaching(06/7)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Health Foundation Fellow (07/9)</a:t>
            </a:r>
          </a:p>
          <a:p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Doctorate OT (P/T, 2012/16) CYP/CAMHS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Visiting Scholar Northumbria University 2017-2020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108"/>
            <a:ext cx="9247733" cy="6935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72816"/>
            <a:ext cx="3075806" cy="10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177646"/>
            <a:ext cx="4071015" cy="15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122" y="4519387"/>
            <a:ext cx="4533056" cy="16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46" y="4869160"/>
            <a:ext cx="3762565" cy="143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8878" y="779036"/>
            <a:ext cx="4423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>
                <a:ln w="31550" cmpd="sng">
                  <a:gradFill>
                    <a:gsLst>
                      <a:gs pos="25000">
                        <a:srgbClr val="D1D1FF">
                          <a:shade val="25000"/>
                          <a:satMod val="190000"/>
                        </a:srgbClr>
                      </a:gs>
                      <a:gs pos="80000">
                        <a:srgbClr val="D1D1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Strategically </a:t>
            </a:r>
          </a:p>
          <a:p>
            <a:pPr lvl="0" algn="ctr"/>
            <a:r>
              <a:rPr lang="en-GB" sz="3600" b="1" dirty="0">
                <a:ln w="31550" cmpd="sng">
                  <a:gradFill>
                    <a:gsLst>
                      <a:gs pos="25000">
                        <a:srgbClr val="D1D1FF">
                          <a:shade val="25000"/>
                          <a:satMod val="190000"/>
                        </a:srgbClr>
                      </a:gs>
                      <a:gs pos="80000">
                        <a:srgbClr val="D1D1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endParaRPr lang="en-GB" sz="3600" b="1" dirty="0">
              <a:ln w="31550" cmpd="sng">
                <a:gradFill>
                  <a:gsLst>
                    <a:gs pos="25000">
                      <a:srgbClr val="D1D1FF">
                        <a:shade val="25000"/>
                        <a:satMod val="190000"/>
                      </a:srgbClr>
                    </a:gs>
                    <a:gs pos="80000">
                      <a:srgbClr val="D1D1FF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7784" y="2416986"/>
            <a:ext cx="7173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21817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ackle Thorny Issues 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4168" y="3340316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>
                <a:ln w="31550" cmpd="sng">
                  <a:gradFill>
                    <a:gsLst>
                      <a:gs pos="25000">
                        <a:srgbClr val="D1D1FF">
                          <a:shade val="25000"/>
                          <a:satMod val="190000"/>
                        </a:srgbClr>
                      </a:gs>
                      <a:gs pos="80000">
                        <a:srgbClr val="D1D1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Future Proofing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7583" y="455871"/>
            <a:ext cx="7686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10739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Striving 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Excellence 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7122" y="28750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>
                <a:ln w="31550" cmpd="sng">
                  <a:gradFill>
                    <a:gsLst>
                      <a:gs pos="25000">
                        <a:srgbClr val="D1D1FF">
                          <a:shade val="25000"/>
                          <a:satMod val="190000"/>
                        </a:srgbClr>
                      </a:gs>
                      <a:gs pos="80000">
                        <a:srgbClr val="D1D1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Appreciate Support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9310" y="3878054"/>
            <a:ext cx="21082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Patients 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Carers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4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584" y="2852936"/>
            <a:ext cx="7272808" cy="265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‘</a:t>
            </a:r>
            <a:r>
              <a:rPr lang="en-GB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Effective: </a:t>
            </a:r>
            <a:r>
              <a:rPr lang="en-GB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By effective, we mean that people's care, treatment and support achieves good outcomes, promotes a good quality of life and is based on the best available evidence</a:t>
            </a:r>
            <a:r>
              <a:rPr lang="en-GB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’</a:t>
            </a:r>
            <a:endParaRPr lang="en-GB" sz="24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en-GB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Care Quality Commission (2016a)</a:t>
            </a:r>
            <a:endParaRPr lang="en-GB" sz="24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753579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Regulatory body  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equirements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standards, set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protect the public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provide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framework for the quality of practice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</a:p>
        </p:txBody>
      </p:sp>
    </p:spTree>
    <p:extLst>
      <p:ext uri="{BB962C8B-B14F-4D97-AF65-F5344CB8AC3E}">
        <p14:creationId xmlns:p14="http://schemas.microsoft.com/office/powerpoint/2010/main" val="39671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Phenomenon: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Occupational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409226"/>
              </p:ext>
            </p:extLst>
          </p:nvPr>
        </p:nvGraphicFramePr>
        <p:xfrm>
          <a:off x="637220" y="980728"/>
          <a:ext cx="7869560" cy="4660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ight Arrow 5"/>
          <p:cNvSpPr/>
          <p:nvPr/>
        </p:nvSpPr>
        <p:spPr>
          <a:xfrm rot="2760836">
            <a:off x="3168330" y="2038658"/>
            <a:ext cx="1104590" cy="1701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353682"/>
              </p:ext>
            </p:extLst>
          </p:nvPr>
        </p:nvGraphicFramePr>
        <p:xfrm>
          <a:off x="0" y="559806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91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389202"/>
              </p:ext>
            </p:extLst>
          </p:nvPr>
        </p:nvGraphicFramePr>
        <p:xfrm>
          <a:off x="15326" y="0"/>
          <a:ext cx="9093178" cy="601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880"/>
                <a:gridCol w="5606298"/>
              </a:tblGrid>
              <a:tr h="389653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Methods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Details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470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</a:t>
                      </a:r>
                      <a:r>
                        <a:rPr lang="en-GB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Occupational Therapists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CYPS (CAMHS 0-18yr)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and In-patient CYPS</a:t>
                      </a:r>
                    </a:p>
                  </a:txBody>
                  <a:tcPr/>
                </a:tc>
              </a:tr>
              <a:tr h="820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Collection:</a:t>
                      </a:r>
                    </a:p>
                    <a:p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Transcribed 8 Interviews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Reflexive Journal, supervision</a:t>
                      </a:r>
                    </a:p>
                  </a:txBody>
                  <a:tcPr/>
                </a:tc>
              </a:tr>
              <a:tr h="1265272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Analysis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Imported: </a:t>
                      </a:r>
                      <a:r>
                        <a:rPr lang="en-GB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Nvivo</a:t>
                      </a:r>
                      <a:r>
                        <a:rPr lang="en-GB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software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‘Descriptive’ Analysis Phases 1-5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Interpretive Analysis Phases 6-10</a:t>
                      </a:r>
                      <a:endParaRPr lang="en-GB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44216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GB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nalysis: 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Thematic</a:t>
                      </a:r>
                      <a:r>
                        <a:rPr lang="en-GB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24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</a:t>
                      </a:r>
                      <a:r>
                        <a:rPr lang="en-GB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metaphorical)</a:t>
                      </a:r>
                      <a:endParaRPr lang="en-GB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Lifeworld Fragments (Ashworth, 2003),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Secondary: OPH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03848"/>
              </p:ext>
            </p:extLst>
          </p:nvPr>
        </p:nvGraphicFramePr>
        <p:xfrm>
          <a:off x="0" y="496997"/>
          <a:ext cx="9163496" cy="570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6" imgW="9469397" imgH="5945230" progId="Word.Document.12">
                  <p:embed/>
                </p:oleObj>
              </mc:Choice>
              <mc:Fallback>
                <p:oleObj name="Document" r:id="rId6" imgW="9469397" imgH="594523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6997"/>
                        <a:ext cx="9163496" cy="5706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-5017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NVIVO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783</Words>
  <Application>Microsoft Office PowerPoint</Application>
  <PresentationFormat>On-screen Show (4:3)</PresentationFormat>
  <Paragraphs>143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Phenomenon:  Effective Occupational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Focus</vt:lpstr>
      <vt:lpstr>NTW AHP Strategic Ambition 5: The Trust will be a centre of excellence  for mental health and disability 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Beadle</dc:creator>
  <cp:lastModifiedBy>Todd-Downing, Carein</cp:lastModifiedBy>
  <cp:revision>74</cp:revision>
  <dcterms:created xsi:type="dcterms:W3CDTF">2017-07-07T16:05:34Z</dcterms:created>
  <dcterms:modified xsi:type="dcterms:W3CDTF">2018-05-23T16:28:04Z</dcterms:modified>
</cp:coreProperties>
</file>