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ham, Barry" initials="IB" lastIdx="2" clrIdx="0">
    <p:extLst>
      <p:ext uri="{19B8F6BF-5375-455C-9EA6-DF929625EA0E}">
        <p15:presenceInfo xmlns:p15="http://schemas.microsoft.com/office/powerpoint/2012/main" userId="S-1-5-21-104727768-1399808762-654838779-11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1E0-7E6E-4481-B64C-BB5366045EF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98AE-271E-4FAB-902A-64CCDE798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1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1E0-7E6E-4481-B64C-BB5366045EF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98AE-271E-4FAB-902A-64CCDE798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09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1E0-7E6E-4481-B64C-BB5366045EF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98AE-271E-4FAB-902A-64CCDE798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57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1E0-7E6E-4481-B64C-BB5366045EF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98AE-271E-4FAB-902A-64CCDE798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78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1E0-7E6E-4481-B64C-BB5366045EF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98AE-271E-4FAB-902A-64CCDE798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1E0-7E6E-4481-B64C-BB5366045EF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98AE-271E-4FAB-902A-64CCDE798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38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1E0-7E6E-4481-B64C-BB5366045EF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98AE-271E-4FAB-902A-64CCDE798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31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1E0-7E6E-4481-B64C-BB5366045EF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98AE-271E-4FAB-902A-64CCDE798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38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1E0-7E6E-4481-B64C-BB5366045EF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98AE-271E-4FAB-902A-64CCDE798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51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1E0-7E6E-4481-B64C-BB5366045EF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98AE-271E-4FAB-902A-64CCDE798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393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1E0-7E6E-4481-B64C-BB5366045EF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98AE-271E-4FAB-902A-64CCDE798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04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BF1E0-7E6E-4481-B64C-BB5366045EF0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798AE-271E-4FAB-902A-64CCDE798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88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3096" y="5433364"/>
            <a:ext cx="2208904" cy="14246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58522"/>
            <a:ext cx="1443619" cy="11994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710927" cy="993174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Improving the Health of Older Autistic People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Autistic people (including autistic people with Learning Disability) die ~15-20 years younger than the general population</a:t>
            </a:r>
          </a:p>
          <a:p>
            <a:r>
              <a:rPr lang="en-GB" sz="2400" dirty="0" smtClean="0"/>
              <a:t>Autistic people can find accessing healthcare difficult</a:t>
            </a:r>
          </a:p>
          <a:p>
            <a:r>
              <a:rPr lang="en-GB" sz="2400" dirty="0" smtClean="0"/>
              <a:t>Participatory research involving autistic people </a:t>
            </a:r>
            <a:r>
              <a:rPr lang="en-GB" sz="2400" smtClean="0"/>
              <a:t>as coinvestigators</a:t>
            </a:r>
          </a:p>
          <a:p>
            <a:r>
              <a:rPr lang="en-GB" sz="2400" smtClean="0"/>
              <a:t>Aim</a:t>
            </a:r>
            <a:r>
              <a:rPr lang="en-GB" sz="2400" dirty="0" smtClean="0"/>
              <a:t>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/>
              <a:t>To identify barriers/boosters to accessing healthcare for autistic people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/>
              <a:t>Develop and test a tailored reasonable adjustments approach</a:t>
            </a:r>
          </a:p>
          <a:p>
            <a:r>
              <a:rPr lang="en-GB" sz="2400" dirty="0" smtClean="0"/>
              <a:t>Method for Aim 1</a:t>
            </a:r>
          </a:p>
          <a:p>
            <a:pPr lvl="1"/>
            <a:r>
              <a:rPr lang="en-GB" sz="2000" dirty="0" smtClean="0"/>
              <a:t>Survey – identify healthcare needs and current barriers/boosters</a:t>
            </a:r>
          </a:p>
          <a:p>
            <a:pPr lvl="1"/>
            <a:r>
              <a:rPr lang="en-GB" sz="2000" dirty="0" smtClean="0"/>
              <a:t>Focus groups/interview – identify practical ways healthcare access can be improved for this population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77138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3096" y="5433364"/>
            <a:ext cx="2208904" cy="14246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58522"/>
            <a:ext cx="1443619" cy="11994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710927" cy="99317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99985" y="1063690"/>
            <a:ext cx="92267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Method Aim 2: Tailored </a:t>
            </a:r>
            <a:r>
              <a:rPr lang="en-GB" sz="3600" dirty="0"/>
              <a:t>Healthcare </a:t>
            </a:r>
            <a:r>
              <a:rPr lang="en-GB" sz="3600" dirty="0" smtClean="0"/>
              <a:t>Adjustments</a:t>
            </a:r>
            <a:endParaRPr lang="en-GB" sz="3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 smtClean="0"/>
              <a:t>Up to 40 autistic people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 smtClean="0"/>
              <a:t>Physical health care settings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/>
              <a:t>Medical </a:t>
            </a:r>
            <a:r>
              <a:rPr lang="en-GB" sz="3600" dirty="0" smtClean="0"/>
              <a:t>records to inform adjustments</a:t>
            </a:r>
            <a:endParaRPr lang="en-GB" sz="3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 smtClean="0"/>
              <a:t>Pre-/post-intervention design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 smtClean="0"/>
              <a:t>Range of quantitative measures </a:t>
            </a:r>
            <a:endParaRPr lang="en-GB" sz="3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 smtClean="0"/>
              <a:t>Interviews</a:t>
            </a:r>
            <a:r>
              <a:rPr lang="en-GB" sz="3600" dirty="0"/>
              <a:t> </a:t>
            </a:r>
            <a:r>
              <a:rPr lang="en-GB" sz="3600" dirty="0" smtClean="0"/>
              <a:t>and Diaries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 smtClean="0"/>
              <a:t>Feasibility at this stage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2782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114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Improving the Health of Older Autistic People</vt:lpstr>
      <vt:lpstr>PowerPoint Presentation</vt:lpstr>
    </vt:vector>
  </TitlesOfParts>
  <Company>Newcastle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the Health of Older Autistic People</dc:title>
  <dc:creator>David Mason</dc:creator>
  <cp:lastModifiedBy>David Mason</cp:lastModifiedBy>
  <cp:revision>7</cp:revision>
  <dcterms:created xsi:type="dcterms:W3CDTF">2018-04-30T12:44:07Z</dcterms:created>
  <dcterms:modified xsi:type="dcterms:W3CDTF">2018-05-15T08:13:49Z</dcterms:modified>
</cp:coreProperties>
</file>