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BD4"/>
    <a:srgbClr val="005EB8"/>
    <a:srgbClr val="141B4D"/>
    <a:srgbClr val="FF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4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9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0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2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8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5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8D948-0927-4D40-A1E2-89BDD5FD645D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6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ynsay.duke@ntw.nhs.uk" TargetMode="External"/><Relationship Id="rId5" Type="http://schemas.openxmlformats.org/officeDocument/2006/relationships/hyperlink" Target="mailto:samantha.bulmer@ntw.nhs.uk" TargetMode="External"/><Relationship Id="rId4" Type="http://schemas.openxmlformats.org/officeDocument/2006/relationships/hyperlink" Target="mailto:Jill.Davison@ntw.nhs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ottowa1\users$\ebeadle\allwork\desktop\Northumberland, Tyne and Wear University NHS Foundation Trust RGB 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95" y="-7779"/>
            <a:ext cx="3304026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220486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Registers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28498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DenDRon</a:t>
            </a:r>
            <a:r>
              <a:rPr lang="en-GB" sz="2400" dirty="0" smtClean="0"/>
              <a:t>: </a:t>
            </a:r>
            <a:r>
              <a:rPr lang="en-GB" sz="2400" dirty="0" smtClean="0">
                <a:hlinkClick r:id="rId4"/>
              </a:rPr>
              <a:t>Jill.Davison@ntw.nhs.uk</a:t>
            </a:r>
            <a:r>
              <a:rPr lang="en-GB" sz="2400" dirty="0"/>
              <a:t> </a:t>
            </a:r>
            <a:r>
              <a:rPr lang="en-GB" sz="2400" dirty="0" smtClean="0"/>
              <a:t>0191 2467390</a:t>
            </a:r>
          </a:p>
          <a:p>
            <a:r>
              <a:rPr lang="en-GB" sz="2400" dirty="0" smtClean="0"/>
              <a:t>NCMD: </a:t>
            </a:r>
            <a:r>
              <a:rPr lang="en-GB" sz="2400" dirty="0" smtClean="0">
                <a:hlinkClick r:id="rId5"/>
              </a:rPr>
              <a:t>samantha.bulmer@ntw.nhs.uk</a:t>
            </a:r>
            <a:r>
              <a:rPr lang="en-GB" sz="2400" dirty="0" smtClean="0"/>
              <a:t>   0191 208 1393   </a:t>
            </a:r>
          </a:p>
          <a:p>
            <a:r>
              <a:rPr lang="en-GB" sz="2400" dirty="0" smtClean="0"/>
              <a:t>Neurological Disorders</a:t>
            </a:r>
            <a:r>
              <a:rPr lang="en-GB" sz="2400" dirty="0"/>
              <a:t>:</a:t>
            </a:r>
            <a:r>
              <a:rPr lang="en-GB" sz="2400" dirty="0" smtClean="0"/>
              <a:t> </a:t>
            </a:r>
            <a:r>
              <a:rPr lang="en-GB" sz="2400" dirty="0" smtClean="0">
                <a:hlinkClick r:id="rId6"/>
              </a:rPr>
              <a:t>Lynsay.duke@ntw.nhs.uk</a:t>
            </a:r>
            <a:r>
              <a:rPr lang="en-GB" sz="2400" dirty="0" smtClean="0"/>
              <a:t> 0191 287 5100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13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11663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Why have a register?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473" y="1084730"/>
            <a:ext cx="79208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Patient/carer involvement in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Patient/carer development of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Confirmation that they are happy to be contacted about any relevant research within NTW.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Improves communication with our patient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5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benefits are there to </a:t>
            </a:r>
            <a:br>
              <a:rPr lang="en-GB" dirty="0" smtClean="0"/>
            </a:br>
            <a:r>
              <a:rPr lang="en-GB" dirty="0" smtClean="0"/>
              <a:t>having a register?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Supports people to get involved</a:t>
            </a:r>
          </a:p>
          <a:p>
            <a:r>
              <a:rPr lang="en-GB" dirty="0" smtClean="0"/>
              <a:t>Raises awareness of research activity </a:t>
            </a:r>
          </a:p>
          <a:p>
            <a:r>
              <a:rPr lang="en-GB" dirty="0" smtClean="0"/>
              <a:t>Reduces the clinical time required to identify appropriate patients from case records. </a:t>
            </a:r>
          </a:p>
          <a:p>
            <a:r>
              <a:rPr lang="en-GB" dirty="0" smtClean="0"/>
              <a:t>Increased research activity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1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awareness of the research registers in your place of work</a:t>
            </a:r>
          </a:p>
          <a:p>
            <a:r>
              <a:rPr lang="en-GB" dirty="0" smtClean="0"/>
              <a:t>Encourage patients/carers to sign up. </a:t>
            </a:r>
          </a:p>
          <a:p>
            <a:r>
              <a:rPr lang="en-GB" dirty="0" smtClean="0"/>
              <a:t>Contact any of the research register co-ordinators to get copies of the registers.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25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What benefits are there to  having a register?</vt:lpstr>
      <vt:lpstr>What can you 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Beadle</dc:creator>
  <cp:lastModifiedBy>Duke, Lynsay (Neuro Rehab Outpatients)</cp:lastModifiedBy>
  <cp:revision>9</cp:revision>
  <dcterms:created xsi:type="dcterms:W3CDTF">2017-07-07T16:05:34Z</dcterms:created>
  <dcterms:modified xsi:type="dcterms:W3CDTF">2018-05-15T12:52:25Z</dcterms:modified>
</cp:coreProperties>
</file>